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5.xml" ContentType="application/vnd.openxmlformats-officedocument.themeOverrid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5.xml" ContentType="application/vnd.openxmlformats-officedocument.drawingml.chart+xml"/>
  <Override PartName="/ppt/theme/themeOverride6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1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97" r:id="rId3"/>
    <p:sldId id="284" r:id="rId4"/>
    <p:sldId id="296" r:id="rId5"/>
    <p:sldId id="280" r:id="rId6"/>
    <p:sldId id="287" r:id="rId7"/>
    <p:sldId id="298" r:id="rId8"/>
    <p:sldId id="293" r:id="rId9"/>
    <p:sldId id="291" r:id="rId10"/>
    <p:sldId id="321" r:id="rId11"/>
    <p:sldId id="288" r:id="rId12"/>
    <p:sldId id="294" r:id="rId13"/>
    <p:sldId id="299" r:id="rId14"/>
    <p:sldId id="290" r:id="rId15"/>
    <p:sldId id="301" r:id="rId16"/>
    <p:sldId id="300" r:id="rId17"/>
    <p:sldId id="311" r:id="rId18"/>
    <p:sldId id="292" r:id="rId19"/>
    <p:sldId id="305" r:id="rId20"/>
    <p:sldId id="312" r:id="rId21"/>
    <p:sldId id="304" r:id="rId22"/>
    <p:sldId id="314" r:id="rId23"/>
    <p:sldId id="303" r:id="rId24"/>
    <p:sldId id="323" r:id="rId25"/>
    <p:sldId id="315" r:id="rId26"/>
    <p:sldId id="316" r:id="rId27"/>
    <p:sldId id="317" r:id="rId28"/>
    <p:sldId id="318" r:id="rId29"/>
    <p:sldId id="310" r:id="rId30"/>
    <p:sldId id="313" r:id="rId31"/>
    <p:sldId id="322" r:id="rId32"/>
    <p:sldId id="320" r:id="rId33"/>
  </p:sldIdLst>
  <p:sldSz cx="9144000" cy="6858000" type="screen4x3"/>
  <p:notesSz cx="6735763" cy="9866313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33CC33"/>
    <a:srgbClr val="9966FF"/>
    <a:srgbClr val="6699FF"/>
    <a:srgbClr val="99CCFF"/>
    <a:srgbClr val="CCCCFF"/>
    <a:srgbClr val="B6D8E2"/>
    <a:srgbClr val="00FFFF"/>
    <a:srgbClr val="660033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86410" autoAdjust="0"/>
  </p:normalViewPr>
  <p:slideViewPr>
    <p:cSldViewPr showGuides="1">
      <p:cViewPr>
        <p:scale>
          <a:sx n="107" d="100"/>
          <a:sy n="107" d="100"/>
        </p:scale>
        <p:origin x="-17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3984" y="-10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5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6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view3D>
      <c:rotX val="10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63000"/>
                    <a:satMod val="165000"/>
                  </a:schemeClr>
                </a:gs>
                <a:gs pos="30000">
                  <a:schemeClr val="accent1">
                    <a:shade val="58000"/>
                    <a:satMod val="165000"/>
                  </a:schemeClr>
                </a:gs>
                <a:gs pos="75000">
                  <a:schemeClr val="accent1">
                    <a:shade val="30000"/>
                    <a:satMod val="175000"/>
                  </a:schemeClr>
                </a:gs>
                <a:gs pos="100000">
                  <a:schemeClr val="accent1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 w="12700" cap="flat" cmpd="sng" algn="ctr">
              <a:solidFill>
                <a:schemeClr val="accent1">
                  <a:shade val="70000"/>
                  <a:satMod val="150000"/>
                </a:schemeClr>
              </a:solidFill>
              <a:prstDash val="solid"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8560736505910655E-2"/>
                  <c:y val="-0.34803195125212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894156435208825E-2"/>
                  <c:y val="-0.282776019237033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9471384652608961E-3"/>
                  <c:y val="-0.409344583181906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485027854901474E-2"/>
                  <c:y val="-0.410171468706866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940564963963478E-2"/>
                  <c:y val="-0.405719279778706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lt1"/>
              </a:solidFill>
              <a:ln w="25400" cap="flat" cmpd="sng" algn="ctr">
                <a:solidFill>
                  <a:schemeClr val="bg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Sheet1!$B$3:$B$7</c:f>
              <c:numCache>
                <c:formatCode>#,##0.00</c:formatCode>
                <c:ptCount val="5"/>
                <c:pt idx="0">
                  <c:v>19302869.890000001</c:v>
                </c:pt>
                <c:pt idx="1">
                  <c:v>23000190</c:v>
                </c:pt>
                <c:pt idx="2">
                  <c:v>43495872</c:v>
                </c:pt>
                <c:pt idx="3">
                  <c:v>41573977</c:v>
                </c:pt>
                <c:pt idx="4">
                  <c:v>36544177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318169472"/>
        <c:axId val="318172160"/>
        <c:axId val="0"/>
      </c:bar3DChart>
      <c:catAx>
        <c:axId val="3181694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sr-Latn-RS"/>
          </a:p>
        </c:txPr>
        <c:crossAx val="318172160"/>
        <c:crosses val="autoZero"/>
        <c:auto val="1"/>
        <c:lblAlgn val="ctr"/>
        <c:lblOffset val="100"/>
        <c:noMultiLvlLbl val="0"/>
      </c:catAx>
      <c:valAx>
        <c:axId val="318172160"/>
        <c:scaling>
          <c:orientation val="minMax"/>
        </c:scaling>
        <c:delete val="0"/>
        <c:axPos val="l"/>
        <c:numFmt formatCode="#,##0.00" sourceLinked="1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sr-Latn-RS"/>
          </a:p>
        </c:txPr>
        <c:crossAx val="318169472"/>
        <c:crosses val="autoZero"/>
        <c:crossBetween val="between"/>
      </c:valAx>
    </c:plotArea>
    <c:plotVisOnly val="1"/>
    <c:dispBlanksAs val="gap"/>
    <c:showDLblsOverMax val="0"/>
  </c:chart>
  <c:spPr>
    <a:ln>
      <a:noFill/>
    </a:ln>
    <a:effectLst>
      <a:glow rad="228600">
        <a:schemeClr val="accent2">
          <a:satMod val="175000"/>
          <a:alpha val="40000"/>
        </a:schemeClr>
      </a:glow>
    </a:effectLst>
    <a:scene3d>
      <a:camera prst="orthographicFront"/>
      <a:lightRig rig="threePt" dir="t"/>
    </a:scene3d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relaxedInset"/>
              <a:bevelB prst="relaxedInset"/>
            </a:sp3d>
          </c:spPr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0.16604269684614464"/>
                  <c:y val="3.543011692456034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8385804421368057E-2"/>
                  <c:y val="2.31158806173461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0201989359610723E-2"/>
                  <c:y val="-2.1028415316408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8752564561176133E-2"/>
                  <c:y val="0.111517007141848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3638230052910699E-3"/>
                  <c:y val="-2.704197290291666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.16401365479826313"/>
                  <c:y val="-2.187000627459592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List3!$A$3:$A$9</c:f>
              <c:strCache>
                <c:ptCount val="7"/>
                <c:pt idx="0">
                  <c:v>RASHODI ZA ZAPOSLENE</c:v>
                </c:pt>
                <c:pt idx="1">
                  <c:v>MATERIJALNI RASHODI</c:v>
                </c:pt>
                <c:pt idx="2">
                  <c:v>FINANCIJSKI RASHODI</c:v>
                </c:pt>
                <c:pt idx="3">
                  <c:v>SUBVENCIJE</c:v>
                </c:pt>
                <c:pt idx="4">
                  <c:v>POMOĆI</c:v>
                </c:pt>
                <c:pt idx="5">
                  <c:v>NAKNADE GRAĐANIMA I KUĆANSTVIMA</c:v>
                </c:pt>
                <c:pt idx="6">
                  <c:v>OSTALI RASHODI</c:v>
                </c:pt>
              </c:strCache>
            </c:strRef>
          </c:cat>
          <c:val>
            <c:numRef>
              <c:f>List3!$B$3:$B$9</c:f>
              <c:numCache>
                <c:formatCode>#,##0</c:formatCode>
                <c:ptCount val="7"/>
                <c:pt idx="0">
                  <c:v>2661300</c:v>
                </c:pt>
                <c:pt idx="1">
                  <c:v>11467976</c:v>
                </c:pt>
                <c:pt idx="2">
                  <c:v>114100</c:v>
                </c:pt>
                <c:pt idx="3">
                  <c:v>97756</c:v>
                </c:pt>
                <c:pt idx="4">
                  <c:v>7046102</c:v>
                </c:pt>
                <c:pt idx="5">
                  <c:v>1120875</c:v>
                </c:pt>
                <c:pt idx="6">
                  <c:v>2186088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059941783519492E-3"/>
          <c:y val="0"/>
          <c:w val="0.69147189535427689"/>
          <c:h val="0.99437887283374771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relaxedInset"/>
              <a:bevelB prst="relaxedInset"/>
              <a:contourClr>
                <a:srgbClr val="000000"/>
              </a:contourClr>
            </a:sp3d>
          </c:spPr>
          <c:explosion val="5"/>
          <c:dPt>
            <c:idx val="0"/>
            <c:bubble3D val="0"/>
            <c:explosion val="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0"/>
          </c:dPt>
          <c:dPt>
            <c:idx val="4"/>
            <c:bubble3D val="0"/>
            <c:explosion val="0"/>
          </c:dPt>
          <c:dLbls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List6!$A$3:$A$7</c:f>
              <c:strCache>
                <c:ptCount val="5"/>
                <c:pt idx="0">
                  <c:v>RASHODI ZA NABAVU NEPROIZVEDENE DUGOTRAJNE IMOVINE</c:v>
                </c:pt>
                <c:pt idx="1">
                  <c:v>GRAĐEVINSKI OBJEKTI</c:v>
                </c:pt>
                <c:pt idx="2">
                  <c:v>POSTROJENJA I OPREMA</c:v>
                </c:pt>
                <c:pt idx="3">
                  <c:v>NEMATERIJALNA PROIZVEDENA IMOVINA</c:v>
                </c:pt>
                <c:pt idx="4">
                  <c:v>RASHODI ZA DODATNA ULAGANJA NA NEFINANCIJSKOJ IMOVINI</c:v>
                </c:pt>
              </c:strCache>
            </c:strRef>
          </c:cat>
          <c:val>
            <c:numRef>
              <c:f>List6!$B$3:$B$7</c:f>
              <c:numCache>
                <c:formatCode>#,##0</c:formatCode>
                <c:ptCount val="5"/>
                <c:pt idx="0">
                  <c:v>1000000</c:v>
                </c:pt>
                <c:pt idx="1">
                  <c:v>5755140</c:v>
                </c:pt>
                <c:pt idx="2">
                  <c:v>2903000</c:v>
                </c:pt>
                <c:pt idx="3">
                  <c:v>1236825</c:v>
                </c:pt>
                <c:pt idx="4">
                  <c:v>4335894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b="1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defRPr>
          </a:pPr>
          <a:endParaRPr lang="sr-Latn-R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512769475957932"/>
          <c:y val="3.0981466004814859E-2"/>
          <c:w val="0.66312113305011344"/>
          <c:h val="0.8545836476385365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Sheet1!$A$6</c:f>
              <c:strCache>
                <c:ptCount val="1"/>
                <c:pt idx="0">
                  <c:v>PRIHODI POSLOVANJA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Sheet1!$B$5:$F$5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Sheet1!$B$6:$F$6</c:f>
              <c:numCache>
                <c:formatCode>#,##0.00</c:formatCode>
                <c:ptCount val="5"/>
                <c:pt idx="0">
                  <c:v>20258202</c:v>
                </c:pt>
                <c:pt idx="1">
                  <c:v>19297051</c:v>
                </c:pt>
                <c:pt idx="2">
                  <c:v>35837072</c:v>
                </c:pt>
                <c:pt idx="3">
                  <c:v>40969977</c:v>
                </c:pt>
                <c:pt idx="4">
                  <c:v>35940177</c:v>
                </c:pt>
              </c:numCache>
            </c:numRef>
          </c:val>
        </c:ser>
        <c:ser>
          <c:idx val="1"/>
          <c:order val="1"/>
          <c:tx>
            <c:strRef>
              <c:f>Sheet1!$A$7</c:f>
              <c:strCache>
                <c:ptCount val="1"/>
                <c:pt idx="0">
                  <c:v>PRIHODI OD PRODAJE NEFINANCIJSKE IMOVINE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Sheet1!$B$5:$F$5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Sheet1!$B$7:$F$7</c:f>
              <c:numCache>
                <c:formatCode>#,##0.00</c:formatCode>
                <c:ptCount val="5"/>
                <c:pt idx="0">
                  <c:v>15818</c:v>
                </c:pt>
                <c:pt idx="1">
                  <c:v>113545</c:v>
                </c:pt>
                <c:pt idx="2">
                  <c:v>3503660</c:v>
                </c:pt>
                <c:pt idx="3">
                  <c:v>604000</c:v>
                </c:pt>
                <c:pt idx="4">
                  <c:v>604000</c:v>
                </c:pt>
              </c:numCache>
            </c:numRef>
          </c:val>
        </c:ser>
        <c:ser>
          <c:idx val="2"/>
          <c:order val="2"/>
          <c:tx>
            <c:strRef>
              <c:f>Sheet1!$A$8</c:f>
              <c:strCache>
                <c:ptCount val="1"/>
                <c:pt idx="0">
                  <c:v>PRIMICI OD FINANCIJSKE IMOVINE I ZADUŽIVANJA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Sheet1!$B$5:$F$5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Sheet1!$B$8:$F$8</c:f>
              <c:numCache>
                <c:formatCode>#,##0.00</c:formatCode>
                <c:ptCount val="5"/>
                <c:pt idx="0">
                  <c:v>519159</c:v>
                </c:pt>
                <c:pt idx="1">
                  <c:v>0</c:v>
                </c:pt>
                <c:pt idx="2">
                  <c:v>2125000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Sheet1!$A$9</c:f>
              <c:strCache>
                <c:ptCount val="1"/>
                <c:pt idx="0">
                  <c:v>RASPOLOŽIVA SREDSTVA PRETHODNIH GODINA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Sheet1!$B$5:$F$5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Sheet1!$B$9:$F$9</c:f>
              <c:numCache>
                <c:formatCode>#,##0.00</c:formatCode>
                <c:ptCount val="5"/>
                <c:pt idx="0">
                  <c:v>-1490309</c:v>
                </c:pt>
                <c:pt idx="1">
                  <c:v>1149556</c:v>
                </c:pt>
                <c:pt idx="2">
                  <c:v>2030140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4217600"/>
        <c:axId val="144219136"/>
        <c:axId val="0"/>
      </c:bar3DChart>
      <c:catAx>
        <c:axId val="14421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sr-Latn-RS"/>
          </a:p>
        </c:txPr>
        <c:crossAx val="144219136"/>
        <c:crosses val="autoZero"/>
        <c:auto val="1"/>
        <c:lblAlgn val="ctr"/>
        <c:lblOffset val="100"/>
        <c:noMultiLvlLbl val="0"/>
      </c:catAx>
      <c:valAx>
        <c:axId val="14421913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sr-Latn-RS"/>
          </a:p>
        </c:txPr>
        <c:crossAx val="1442176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583008988672565"/>
          <c:y val="0.21278237956338875"/>
          <c:w val="0.20512533209447145"/>
          <c:h val="0.38822628574079632"/>
        </c:manualLayout>
      </c:layout>
      <c:overlay val="0"/>
      <c:txPr>
        <a:bodyPr/>
        <a:lstStyle/>
        <a:p>
          <a:pPr>
            <a:defRPr sz="800"/>
          </a:pPr>
          <a:endParaRPr lang="sr-Latn-RS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w="6350"/>
    </a:sp3d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166666666666672"/>
          <c:y val="0.18679530799390842"/>
          <c:w val="0.33536125692621782"/>
          <c:h val="0.64297048892589104"/>
        </c:manualLayout>
      </c:layout>
      <c:overlay val="0"/>
      <c:txPr>
        <a:bodyPr/>
        <a:lstStyle/>
        <a:p>
          <a:pPr>
            <a:defRPr sz="1200" b="1" strike="noStrike" kern="1000" spc="0" baseline="25000">
              <a:solidFill>
                <a:schemeClr val="accent1">
                  <a:lumMod val="50000"/>
                </a:schemeClr>
              </a:solidFill>
              <a:latin typeface="Arial" pitchFamily="34" charset="0"/>
            </a:defRPr>
          </a:pPr>
          <a:endParaRPr lang="sr-Latn-R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079288183026038"/>
          <c:y val="0.23296468398694217"/>
          <c:w val="0.66758178214675112"/>
          <c:h val="0.64856194701345959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relaxedInset"/>
              <a:contourClr>
                <a:srgbClr val="000000"/>
              </a:contourClr>
            </a:sp3d>
          </c:spPr>
          <c:dPt>
            <c:idx val="3"/>
            <c:bubble3D val="0"/>
          </c:dPt>
          <c:dLbls>
            <c:dLbl>
              <c:idx val="0"/>
              <c:layout>
                <c:manualLayout>
                  <c:x val="6.4301358704912992E-2"/>
                  <c:y val="6.927769674337259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3111731296282611E-3"/>
                  <c:y val="5.870942655117173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4.219946633590381E-2"/>
                  <c:y val="3.375213287205898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1211801524628444E-2"/>
                  <c:y val="-0.1611422687310495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9.4702754836744688E-3"/>
                  <c:y val="-1.314336255883581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2742831344388017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List1!$A$4:$A$9</c:f>
              <c:strCache>
                <c:ptCount val="6"/>
                <c:pt idx="0">
                  <c:v>PRIHODI OD POREZA</c:v>
                </c:pt>
                <c:pt idx="1">
                  <c:v>POMOĆI IZ INOZEMSTVA I OD SUBJEKATA UNUTAR OPĆEG PRORAČUNA</c:v>
                </c:pt>
                <c:pt idx="2">
                  <c:v>PRIHODI OD IMOVINE</c:v>
                </c:pt>
                <c:pt idx="3">
                  <c:v>PRIHODI OD UPRAVNIH I ADMINISTRATIVNIH PRISTOJBI, PRISTOJBI PO POSEBNIM PROPISIMA I NAKNADA</c:v>
                </c:pt>
                <c:pt idx="4">
                  <c:v>DONACIJE</c:v>
                </c:pt>
                <c:pt idx="5">
                  <c:v>KAZNE, UPRAVNE MJERE I OSTALI PRIHODI</c:v>
                </c:pt>
              </c:strCache>
            </c:strRef>
          </c:cat>
          <c:val>
            <c:numRef>
              <c:f>List1!$B$4:$B$9</c:f>
              <c:numCache>
                <c:formatCode>#,##0</c:formatCode>
                <c:ptCount val="6"/>
                <c:pt idx="0">
                  <c:v>11474274</c:v>
                </c:pt>
                <c:pt idx="1">
                  <c:v>8792818</c:v>
                </c:pt>
                <c:pt idx="2">
                  <c:v>4450500</c:v>
                </c:pt>
                <c:pt idx="3">
                  <c:v>10619480</c:v>
                </c:pt>
                <c:pt idx="4">
                  <c:v>0</c:v>
                </c:pt>
                <c:pt idx="5">
                  <c:v>500000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b="1">
          <a:solidFill>
            <a:schemeClr val="accent1">
              <a:lumMod val="50000"/>
            </a:schemeClr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886701662292205E-2"/>
          <c:y val="0.27980685383356257"/>
          <c:w val="0.58120625546806659"/>
          <c:h val="0.717115412656756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456620560678442E-2"/>
          <c:y val="1.1319748069395638E-4"/>
          <c:w val="0.67171923027071068"/>
          <c:h val="0.8966998235614361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prst="relaxedInset"/>
              <a:bevelB prst="relaxedInset"/>
            </a:sp3d>
          </c:spPr>
          <c:explosion val="1"/>
          <c:dPt>
            <c:idx val="0"/>
            <c:bubble3D val="0"/>
            <c:explosion val="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4"/>
            <c:bubble3D val="0"/>
            <c:explosion val="0"/>
          </c:dPt>
          <c:dLbls>
            <c:dLbl>
              <c:idx val="0"/>
              <c:layout>
                <c:manualLayout>
                  <c:x val="-0.16875948968633114"/>
                  <c:y val="-2.09690857680224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78106599266748"/>
                  <c:y val="-0.1599266822053346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0554660593267413E-3"/>
                  <c:y val="-7.210252359900496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3.3510859904455063E-2"/>
                  <c:y val="-1.358284336266571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 i="0" baseline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List2!$A$4:$A$8</c:f>
              <c:strCache>
                <c:ptCount val="5"/>
                <c:pt idx="0">
                  <c:v>OPĆI PRIHODI I PRIMICI</c:v>
                </c:pt>
                <c:pt idx="1">
                  <c:v>PRIHODI ZA POSEBNE NAMJENE</c:v>
                </c:pt>
                <c:pt idx="2">
                  <c:v>POMOĆI</c:v>
                </c:pt>
                <c:pt idx="3">
                  <c:v>DONACJA</c:v>
                </c:pt>
                <c:pt idx="4">
                  <c:v>PRIHODI OD PRODAJE/ZAMJENE IMOVINE</c:v>
                </c:pt>
              </c:strCache>
            </c:strRef>
          </c:cat>
          <c:val>
            <c:numRef>
              <c:f>List2!$B$4:$B$8</c:f>
              <c:numCache>
                <c:formatCode>#,##0</c:formatCode>
                <c:ptCount val="5"/>
                <c:pt idx="0">
                  <c:v>15096892</c:v>
                </c:pt>
                <c:pt idx="1">
                  <c:v>12165430</c:v>
                </c:pt>
                <c:pt idx="2">
                  <c:v>8574750</c:v>
                </c:pt>
                <c:pt idx="3">
                  <c:v>0</c:v>
                </c:pt>
                <c:pt idx="4">
                  <c:v>3503660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1705944709847058"/>
          <c:y val="0.27972784762679348"/>
          <c:w val="0.28294055290152947"/>
          <c:h val="0.24524661352650093"/>
        </c:manualLayout>
      </c:layout>
      <c:overlay val="0"/>
      <c:txPr>
        <a:bodyPr/>
        <a:lstStyle/>
        <a:p>
          <a:pPr>
            <a:defRPr sz="900" b="1" baseline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defRPr>
          </a:pPr>
          <a:endParaRPr lang="sr-Latn-RS"/>
        </a:p>
      </c:txPr>
    </c:legend>
    <c:plotVisOnly val="1"/>
    <c:dispBlanksAs val="gap"/>
    <c:showDLblsOverMax val="0"/>
  </c:chart>
  <c:spPr>
    <a:ln>
      <a:noFill/>
    </a:ln>
    <a:scene3d>
      <a:camera prst="orthographicFront"/>
      <a:lightRig rig="threePt" dir="t"/>
    </a:scene3d>
    <a:sp3d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274630528"/>
        <c:axId val="274632064"/>
        <c:axId val="0"/>
      </c:bar3DChart>
      <c:catAx>
        <c:axId val="27463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sr-Latn-RS"/>
          </a:p>
        </c:txPr>
        <c:crossAx val="274632064"/>
        <c:crosses val="autoZero"/>
        <c:auto val="1"/>
        <c:lblAlgn val="ctr"/>
        <c:lblOffset val="100"/>
        <c:noMultiLvlLbl val="0"/>
      </c:catAx>
      <c:valAx>
        <c:axId val="274632064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sr-Latn-RS"/>
          </a:p>
        </c:txPr>
        <c:crossAx val="27463052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b="1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defRPr>
          </a:pPr>
          <a:endParaRPr lang="sr-Latn-R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215026780432776"/>
          <c:y val="3.2230715765351158E-2"/>
          <c:w val="0.68910574700341565"/>
          <c:h val="0.8965132964536947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RASHODI POSLOVANJA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2700" cap="flat" cmpd="sng" algn="ctr">
              <a:solidFill>
                <a:schemeClr val="accent1">
                  <a:shade val="70000"/>
                  <a:satMod val="150000"/>
                </a:schemeClr>
              </a:solidFill>
              <a:prstDash val="solid"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  <a:contourClr>
                <a:srgbClr val="000000"/>
              </a:contourClr>
            </a:sp3d>
          </c:spPr>
          <c:invertIfNegative val="0"/>
          <c:cat>
            <c:strRef>
              <c:f>Sheet1!$B$3:$F$3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Sheet1!$B$4:$F$4</c:f>
              <c:numCache>
                <c:formatCode>#,##0.00</c:formatCode>
                <c:ptCount val="5"/>
                <c:pt idx="0">
                  <c:v>11389143</c:v>
                </c:pt>
                <c:pt idx="1">
                  <c:v>17023230</c:v>
                </c:pt>
                <c:pt idx="2">
                  <c:v>24694197</c:v>
                </c:pt>
                <c:pt idx="3">
                  <c:v>18358897</c:v>
                </c:pt>
                <c:pt idx="4">
                  <c:v>17109677</c:v>
                </c:pt>
              </c:numCache>
            </c:numRef>
          </c:val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RASHODI ZA NABAVU NEFINANCIJSKE IMOVINE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63000"/>
                    <a:satMod val="165000"/>
                  </a:schemeClr>
                </a:gs>
                <a:gs pos="30000">
                  <a:schemeClr val="accent2">
                    <a:shade val="58000"/>
                    <a:satMod val="165000"/>
                  </a:schemeClr>
                </a:gs>
                <a:gs pos="75000">
                  <a:schemeClr val="accent2">
                    <a:shade val="30000"/>
                    <a:satMod val="175000"/>
                  </a:schemeClr>
                </a:gs>
                <a:gs pos="100000">
                  <a:schemeClr val="accent2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 w="12700" cap="flat" cmpd="sng" algn="ctr">
              <a:solidFill>
                <a:schemeClr val="accent2">
                  <a:shade val="70000"/>
                  <a:satMod val="150000"/>
                </a:schemeClr>
              </a:solidFill>
              <a:prstDash val="solid"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  <a:contourClr>
                <a:srgbClr val="000000"/>
              </a:contourClr>
            </a:sp3d>
          </c:spPr>
          <c:invertIfNegative val="0"/>
          <c:cat>
            <c:strRef>
              <c:f>Sheet1!$B$3:$F$3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Sheet1!$B$5:$F$5</c:f>
              <c:numCache>
                <c:formatCode>#,##0.00</c:formatCode>
                <c:ptCount val="5"/>
                <c:pt idx="0">
                  <c:v>7062750</c:v>
                </c:pt>
                <c:pt idx="1">
                  <c:v>3646123</c:v>
                </c:pt>
                <c:pt idx="2">
                  <c:v>15230859</c:v>
                </c:pt>
                <c:pt idx="3">
                  <c:v>22161080</c:v>
                </c:pt>
                <c:pt idx="4">
                  <c:v>18000500</c:v>
                </c:pt>
              </c:numCache>
            </c:numRef>
          </c:val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IZDACI ZA FINANCIJSKU IMOVINU I OTPLATU ZAJMOVA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  <a:contourClr>
                <a:srgbClr val="000000"/>
              </a:contourClr>
            </a:sp3d>
          </c:spPr>
          <c:invertIfNegative val="0"/>
          <c:cat>
            <c:strRef>
              <c:f>Sheet1!$B$3:$F$3</c:f>
              <c:strCache>
                <c:ptCount val="5"/>
                <c:pt idx="0">
                  <c:v>2020.</c:v>
                </c:pt>
                <c:pt idx="1">
                  <c:v>2021.</c:v>
                </c:pt>
                <c:pt idx="2">
                  <c:v>2022.</c:v>
                </c:pt>
                <c:pt idx="3">
                  <c:v>2023.</c:v>
                </c:pt>
                <c:pt idx="4">
                  <c:v>2024.</c:v>
                </c:pt>
              </c:strCache>
            </c:strRef>
          </c:cat>
          <c:val>
            <c:numRef>
              <c:f>Sheet1!$B$6:$F$6</c:f>
              <c:numCache>
                <c:formatCode>#,##0.00</c:formatCode>
                <c:ptCount val="5"/>
                <c:pt idx="0">
                  <c:v>562321</c:v>
                </c:pt>
                <c:pt idx="1">
                  <c:v>1585479</c:v>
                </c:pt>
                <c:pt idx="2">
                  <c:v>3570816</c:v>
                </c:pt>
                <c:pt idx="3">
                  <c:v>1054000</c:v>
                </c:pt>
                <c:pt idx="4">
                  <c:v>1434000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4719872"/>
        <c:axId val="274721408"/>
        <c:axId val="0"/>
      </c:bar3DChart>
      <c:catAx>
        <c:axId val="27471987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800"/>
            </a:pPr>
            <a:endParaRPr lang="sr-Latn-RS"/>
          </a:p>
        </c:txPr>
        <c:crossAx val="274721408"/>
        <c:crosses val="autoZero"/>
        <c:auto val="1"/>
        <c:lblAlgn val="ctr"/>
        <c:lblOffset val="100"/>
        <c:noMultiLvlLbl val="0"/>
      </c:catAx>
      <c:valAx>
        <c:axId val="27472140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sr-Latn-RS"/>
          </a:p>
        </c:txPr>
        <c:crossAx val="274719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98069107990512"/>
          <c:y val="0.19781230997382576"/>
          <c:w val="0.17289675822618825"/>
          <c:h val="0.43378842100158754"/>
        </c:manualLayout>
      </c:layout>
      <c:overlay val="0"/>
      <c:txPr>
        <a:bodyPr/>
        <a:lstStyle/>
        <a:p>
          <a:pPr>
            <a:defRPr sz="800"/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066455234762321"/>
          <c:y val="0.31026748743496885"/>
          <c:w val="0.78913446583066005"/>
          <c:h val="0.6808364560572888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0"/>
          </c:dPt>
          <c:dPt>
            <c:idx val="4"/>
            <c:bubble3D val="0"/>
            <c:explosion val="0"/>
          </c:dPt>
          <c:dPt>
            <c:idx val="5"/>
            <c:bubble3D val="0"/>
            <c:explosion val="0"/>
          </c:dPt>
          <c:dPt>
            <c:idx val="6"/>
            <c:bubble3D val="0"/>
            <c:explosion val="0"/>
          </c:dPt>
          <c:dPt>
            <c:idx val="7"/>
            <c:bubble3D val="0"/>
            <c:explosion val="0"/>
          </c:dPt>
          <c:dPt>
            <c:idx val="8"/>
            <c:bubble3D val="0"/>
            <c:explosion val="0"/>
          </c:dPt>
          <c:dPt>
            <c:idx val="9"/>
            <c:bubble3D val="0"/>
            <c:explosion val="0"/>
          </c:dPt>
          <c:dPt>
            <c:idx val="10"/>
            <c:bubble3D val="0"/>
            <c:explosion val="0"/>
          </c:dPt>
          <c:dLbls>
            <c:dLbl>
              <c:idx val="0"/>
              <c:layout>
                <c:manualLayout>
                  <c:x val="-2.3611961699232041E-2"/>
                  <c:y val="-0.1027193559689948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9.0830940250115788E-2"/>
                  <c:y val="-0.2304506314069231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5.9033048138257424E-2"/>
                  <c:y val="-1.35195364730352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9.3518982802671485E-2"/>
                  <c:y val="-8.801782796018422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3.0092844656277547E-2"/>
                  <c:y val="0.116873213489823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8.2608435805106906E-2"/>
                  <c:y val="2.643197147526370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9.7581095184978053E-2"/>
                  <c:y val="0.1654263556678057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9.2675101901666015E-2"/>
                  <c:y val="6.930607636309611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0.19246989302941767"/>
                  <c:y val="1.847119298766899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0.14373054298710192"/>
                  <c:y val="-1.311400980537810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-9.1101734197391676E-2"/>
                  <c:y val="-3.90013965235477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FUNKCIJA!$K$4:$K$14</c:f>
              <c:strCache>
                <c:ptCount val="11"/>
                <c:pt idx="0">
                  <c:v>OPĆE JAVNE USLUGE</c:v>
                </c:pt>
                <c:pt idx="1">
                  <c:v>OBRANA</c:v>
                </c:pt>
                <c:pt idx="2">
                  <c:v>JAVNI RED I SIGURNOST</c:v>
                </c:pt>
                <c:pt idx="3">
                  <c:v>EKONOMSKI POSLOVI</c:v>
                </c:pt>
                <c:pt idx="4">
                  <c:v>EKONOMSKI POSLOVI</c:v>
                </c:pt>
                <c:pt idx="5">
                  <c:v>UNAPREĐENJE STANOVANJA</c:v>
                </c:pt>
                <c:pt idx="6">
                  <c:v>ZDRAVSTVO</c:v>
                </c:pt>
                <c:pt idx="7">
                  <c:v>REKREACIJA, KULTURA I RELIGIJA</c:v>
                </c:pt>
                <c:pt idx="8">
                  <c:v>OBRAZOVANJE</c:v>
                </c:pt>
                <c:pt idx="9">
                  <c:v>SOCIJALNA ZAŠTITA</c:v>
                </c:pt>
                <c:pt idx="10">
                  <c:v>IZDACI ZA FINANCIJSKU IMOVINU I OTPLATU ZAJMOVA</c:v>
                </c:pt>
              </c:strCache>
            </c:strRef>
          </c:cat>
          <c:val>
            <c:numRef>
              <c:f>FUNKCIJA!$L$4:$L$14</c:f>
              <c:numCache>
                <c:formatCode>#,##0</c:formatCode>
                <c:ptCount val="11"/>
                <c:pt idx="0">
                  <c:v>6590589</c:v>
                </c:pt>
                <c:pt idx="1">
                  <c:v>4000</c:v>
                </c:pt>
                <c:pt idx="2">
                  <c:v>543708</c:v>
                </c:pt>
                <c:pt idx="3">
                  <c:v>7632298</c:v>
                </c:pt>
                <c:pt idx="4">
                  <c:v>1007250</c:v>
                </c:pt>
                <c:pt idx="5">
                  <c:v>18565115</c:v>
                </c:pt>
                <c:pt idx="6">
                  <c:v>686171</c:v>
                </c:pt>
                <c:pt idx="7">
                  <c:v>1128450</c:v>
                </c:pt>
                <c:pt idx="8">
                  <c:v>3215475</c:v>
                </c:pt>
                <c:pt idx="9">
                  <c:v>552000</c:v>
                </c:pt>
                <c:pt idx="10">
                  <c:v>3570816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E085E8-7FA2-4744-AF0E-11F4900B580E}" type="doc">
      <dgm:prSet loTypeId="urn:microsoft.com/office/officeart/2005/8/layout/arrow5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7D66FA2-038D-4C71-808F-5E1EDD9ECBF5}">
      <dgm:prSet phldrT="[Text]"/>
      <dgm:spPr/>
      <dgm:t>
        <a:bodyPr/>
        <a:lstStyle/>
        <a:p>
          <a:r>
            <a:rPr lang="hr-HR" dirty="0" smtClean="0"/>
            <a:t>PRIHODI I PRIMICI</a:t>
          </a:r>
          <a:endParaRPr lang="hr-HR" dirty="0"/>
        </a:p>
      </dgm:t>
    </dgm:pt>
    <dgm:pt modelId="{9564C467-3EDF-49E9-8DBC-E3290832A2DF}" type="parTrans" cxnId="{BBD91C44-DF60-443D-97CF-D098713E7AA8}">
      <dgm:prSet/>
      <dgm:spPr/>
      <dgm:t>
        <a:bodyPr/>
        <a:lstStyle/>
        <a:p>
          <a:endParaRPr lang="hr-HR"/>
        </a:p>
      </dgm:t>
    </dgm:pt>
    <dgm:pt modelId="{0885A492-90B1-413E-80BD-6FF65E11A2F0}" type="sibTrans" cxnId="{BBD91C44-DF60-443D-97CF-D098713E7AA8}">
      <dgm:prSet/>
      <dgm:spPr/>
      <dgm:t>
        <a:bodyPr/>
        <a:lstStyle/>
        <a:p>
          <a:endParaRPr lang="hr-HR"/>
        </a:p>
      </dgm:t>
    </dgm:pt>
    <dgm:pt modelId="{7EBEA829-D3C5-4893-BFA3-E55A50CAB0A7}">
      <dgm:prSet phldrT="[Text]"/>
      <dgm:spPr/>
      <dgm:t>
        <a:bodyPr/>
        <a:lstStyle/>
        <a:p>
          <a:r>
            <a:rPr lang="hr-HR" dirty="0" smtClean="0"/>
            <a:t>RASHODI I IZDACI</a:t>
          </a:r>
          <a:endParaRPr lang="hr-HR" dirty="0"/>
        </a:p>
      </dgm:t>
    </dgm:pt>
    <dgm:pt modelId="{4BF3247D-6076-46D5-80F5-6F4DF42E05E5}" type="parTrans" cxnId="{5D1FDE87-BA0F-495A-A9C8-4FFA0A0ECA5B}">
      <dgm:prSet/>
      <dgm:spPr/>
      <dgm:t>
        <a:bodyPr/>
        <a:lstStyle/>
        <a:p>
          <a:endParaRPr lang="hr-HR"/>
        </a:p>
      </dgm:t>
    </dgm:pt>
    <dgm:pt modelId="{DEF6CB24-A29D-4417-BFA8-8538BB937E7C}" type="sibTrans" cxnId="{5D1FDE87-BA0F-495A-A9C8-4FFA0A0ECA5B}">
      <dgm:prSet/>
      <dgm:spPr/>
      <dgm:t>
        <a:bodyPr/>
        <a:lstStyle/>
        <a:p>
          <a:endParaRPr lang="hr-HR"/>
        </a:p>
      </dgm:t>
    </dgm:pt>
    <dgm:pt modelId="{CBBF3074-2AB2-46B7-AE25-44BD07B7B27D}" type="pres">
      <dgm:prSet presAssocID="{5DE085E8-7FA2-4744-AF0E-11F4900B580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7914F1-1BFD-4774-8A37-F20E18263030}" type="pres">
      <dgm:prSet presAssocID="{77D66FA2-038D-4C71-808F-5E1EDD9ECBF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F9FA319-8B43-43E9-B942-756ADDE05E12}" type="pres">
      <dgm:prSet presAssocID="{7EBEA829-D3C5-4893-BFA3-E55A50CAB0A7}" presName="arrow" presStyleLbl="node1" presStyleIdx="1" presStyleCnt="2" custRadScaleRad="107235" custRadScaleInc="-123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D1FDE87-BA0F-495A-A9C8-4FFA0A0ECA5B}" srcId="{5DE085E8-7FA2-4744-AF0E-11F4900B580E}" destId="{7EBEA829-D3C5-4893-BFA3-E55A50CAB0A7}" srcOrd="1" destOrd="0" parTransId="{4BF3247D-6076-46D5-80F5-6F4DF42E05E5}" sibTransId="{DEF6CB24-A29D-4417-BFA8-8538BB937E7C}"/>
    <dgm:cxn modelId="{BBD91C44-DF60-443D-97CF-D098713E7AA8}" srcId="{5DE085E8-7FA2-4744-AF0E-11F4900B580E}" destId="{77D66FA2-038D-4C71-808F-5E1EDD9ECBF5}" srcOrd="0" destOrd="0" parTransId="{9564C467-3EDF-49E9-8DBC-E3290832A2DF}" sibTransId="{0885A492-90B1-413E-80BD-6FF65E11A2F0}"/>
    <dgm:cxn modelId="{2AAFABC2-80B7-43EC-9DC0-D064CB633E9E}" type="presOf" srcId="{7EBEA829-D3C5-4893-BFA3-E55A50CAB0A7}" destId="{5F9FA319-8B43-43E9-B942-756ADDE05E12}" srcOrd="0" destOrd="0" presId="urn:microsoft.com/office/officeart/2005/8/layout/arrow5"/>
    <dgm:cxn modelId="{5A6C3A7C-8B5E-44B2-BCBC-932FDBA8FC0C}" type="presOf" srcId="{77D66FA2-038D-4C71-808F-5E1EDD9ECBF5}" destId="{D47914F1-1BFD-4774-8A37-F20E18263030}" srcOrd="0" destOrd="0" presId="urn:microsoft.com/office/officeart/2005/8/layout/arrow5"/>
    <dgm:cxn modelId="{04170250-68DC-42E4-8F49-9310599F951B}" type="presOf" srcId="{5DE085E8-7FA2-4744-AF0E-11F4900B580E}" destId="{CBBF3074-2AB2-46B7-AE25-44BD07B7B27D}" srcOrd="0" destOrd="0" presId="urn:microsoft.com/office/officeart/2005/8/layout/arrow5"/>
    <dgm:cxn modelId="{F76DC378-8714-4413-A9C7-EFEA86AE268D}" type="presParOf" srcId="{CBBF3074-2AB2-46B7-AE25-44BD07B7B27D}" destId="{D47914F1-1BFD-4774-8A37-F20E18263030}" srcOrd="0" destOrd="0" presId="urn:microsoft.com/office/officeart/2005/8/layout/arrow5"/>
    <dgm:cxn modelId="{BCA32A41-3593-4C43-A80A-957A1B6AE04B}" type="presParOf" srcId="{CBBF3074-2AB2-46B7-AE25-44BD07B7B27D}" destId="{5F9FA319-8B43-43E9-B942-756ADDE05E1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D53C39-3274-483A-8547-446DA6E6CDF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2D05AA1-5C0A-4229-B7A7-BA7095DFCBF7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RASHODI ZA NABAVU </a:t>
          </a:r>
          <a:r>
            <a:rPr lang="hr-HR" sz="1200" b="1" dirty="0" err="1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NEPROIZVEDENE</a:t>
          </a:r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IMOVINE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DEA599-ED15-4092-9BF6-AE3BDD14538D}" type="parTrans" cxnId="{2ADAD527-8728-4F97-AB20-99FC1CD0CC07}">
      <dgm:prSet/>
      <dgm:spPr/>
      <dgm:t>
        <a:bodyPr/>
        <a:lstStyle/>
        <a:p>
          <a:endParaRPr lang="hr-HR"/>
        </a:p>
      </dgm:t>
    </dgm:pt>
    <dgm:pt modelId="{E5D4D3AE-C664-4027-A45A-CF404BE4BCFE}" type="sibTrans" cxnId="{2ADAD527-8728-4F97-AB20-99FC1CD0CC07}">
      <dgm:prSet/>
      <dgm:spPr/>
      <dgm:t>
        <a:bodyPr/>
        <a:lstStyle/>
        <a:p>
          <a:endParaRPr lang="hr-HR"/>
        </a:p>
      </dgm:t>
    </dgm:pt>
    <dgm:pt modelId="{4AE0B1D8-F43B-48CA-BE6D-4B35A4F9D8C1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100" dirty="0" smtClean="0">
              <a:latin typeface="Calibri" panose="020F0502020204030204" pitchFamily="34" charset="0"/>
              <a:cs typeface="Calibri" panose="020F0502020204030204" pitchFamily="34" charset="0"/>
            </a:rPr>
            <a:t>MATERIJALNA IMOVINA (ZEMLJIŠTE)</a:t>
          </a:r>
          <a:endParaRPr lang="hr-H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6E5165-73CB-45E1-B30C-0E039452103B}" type="parTrans" cxnId="{EB0EEB65-46FA-4E94-BE72-C62C15FF9C22}">
      <dgm:prSet/>
      <dgm:spPr/>
      <dgm:t>
        <a:bodyPr/>
        <a:lstStyle/>
        <a:p>
          <a:endParaRPr lang="hr-HR"/>
        </a:p>
      </dgm:t>
    </dgm:pt>
    <dgm:pt modelId="{1A0BA103-4EB5-41C5-A5D1-201E6DDCF757}" type="sibTrans" cxnId="{EB0EEB65-46FA-4E94-BE72-C62C15FF9C22}">
      <dgm:prSet/>
      <dgm:spPr/>
      <dgm:t>
        <a:bodyPr/>
        <a:lstStyle/>
        <a:p>
          <a:endParaRPr lang="hr-HR"/>
        </a:p>
      </dgm:t>
    </dgm:pt>
    <dgm:pt modelId="{11B7C2D9-C456-4FB9-9BDC-077B52A9CA49}">
      <dgm:prSet phldrT="[Text]" custT="1"/>
      <dgm:spPr>
        <a:solidFill>
          <a:schemeClr val="accent2">
            <a:lumMod val="40000"/>
            <a:lumOff val="60000"/>
          </a:schemeClr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RASHODI ZA NABAVU GRAĐEVINSKIH OBJEKATA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447314-CC51-41DA-A5B8-B7C34D7543EA}" type="parTrans" cxnId="{7E5E1CCE-8311-43D1-905D-018991FF2AE7}">
      <dgm:prSet/>
      <dgm:spPr/>
      <dgm:t>
        <a:bodyPr/>
        <a:lstStyle/>
        <a:p>
          <a:endParaRPr lang="hr-HR"/>
        </a:p>
      </dgm:t>
    </dgm:pt>
    <dgm:pt modelId="{14D2FBA1-8ABE-4CB9-A068-7C4D77033453}" type="sibTrans" cxnId="{7E5E1CCE-8311-43D1-905D-018991FF2AE7}">
      <dgm:prSet/>
      <dgm:spPr/>
      <dgm:t>
        <a:bodyPr/>
        <a:lstStyle/>
        <a:p>
          <a:endParaRPr lang="hr-HR"/>
        </a:p>
      </dgm:t>
    </dgm:pt>
    <dgm:pt modelId="{15F62D34-7A56-4231-8F50-E356F7000935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pPr algn="ctr"/>
          <a:r>
            <a:rPr lang="hr-HR" sz="1100" dirty="0" smtClean="0">
              <a:latin typeface="Calibri" panose="020F0502020204030204" pitchFamily="34" charset="0"/>
              <a:cs typeface="Calibri" panose="020F0502020204030204" pitchFamily="34" charset="0"/>
            </a:rPr>
            <a:t>GRAĐEVINSKI OBJEKTI</a:t>
          </a:r>
        </a:p>
        <a:p>
          <a:pPr algn="ctr"/>
          <a:r>
            <a:rPr lang="hr-HR" sz="1100" dirty="0" smtClean="0">
              <a:latin typeface="Calibri" panose="020F0502020204030204" pitchFamily="34" charset="0"/>
              <a:cs typeface="Calibri" panose="020F0502020204030204" pitchFamily="34" charset="0"/>
            </a:rPr>
            <a:t>/ZGRADE, CESTE, JAVNA RASVJETA, VODOVOD, KANALIZACIJA/ </a:t>
          </a:r>
          <a:endParaRPr lang="hr-H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94832-49E1-4B45-BBC7-716E66C140E3}" type="parTrans" cxnId="{948D628B-9D4F-496D-AFD8-0C307BBAC69C}">
      <dgm:prSet/>
      <dgm:spPr/>
      <dgm:t>
        <a:bodyPr/>
        <a:lstStyle/>
        <a:p>
          <a:endParaRPr lang="hr-HR"/>
        </a:p>
      </dgm:t>
    </dgm:pt>
    <dgm:pt modelId="{91FE7869-2B9B-4708-BC65-D58F59AF878C}" type="sibTrans" cxnId="{948D628B-9D4F-496D-AFD8-0C307BBAC69C}">
      <dgm:prSet/>
      <dgm:spPr/>
      <dgm:t>
        <a:bodyPr/>
        <a:lstStyle/>
        <a:p>
          <a:endParaRPr lang="hr-HR"/>
        </a:p>
      </dgm:t>
    </dgm:pt>
    <dgm:pt modelId="{3E919552-D7BB-4FF4-88C0-699024681339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/>
            <a:t>DODATNA </a:t>
          </a:r>
          <a:r>
            <a:rPr lang="hr-HR" sz="1200" dirty="0" smtClean="0">
              <a:latin typeface="Calibri" panose="020F0502020204030204" pitchFamily="34" charset="0"/>
              <a:cs typeface="Calibri" panose="020F0502020204030204" pitchFamily="34" charset="0"/>
            </a:rPr>
            <a:t>ULAGANJA</a:t>
          </a:r>
          <a:r>
            <a:rPr lang="hr-HR" sz="900" dirty="0" smtClean="0"/>
            <a:t> NA IMOVINI</a:t>
          </a:r>
          <a:endParaRPr lang="hr-HR" sz="900" dirty="0"/>
        </a:p>
      </dgm:t>
    </dgm:pt>
    <dgm:pt modelId="{8151261E-4A87-4D54-B441-BBB134D3C413}" type="parTrans" cxnId="{36AE7482-1161-4002-9C4B-E049AA951CA2}">
      <dgm:prSet/>
      <dgm:spPr/>
      <dgm:t>
        <a:bodyPr/>
        <a:lstStyle/>
        <a:p>
          <a:endParaRPr lang="hr-HR"/>
        </a:p>
      </dgm:t>
    </dgm:pt>
    <dgm:pt modelId="{7E657E39-0E9D-48EA-A5C9-FFB822CBC7F9}" type="sibTrans" cxnId="{36AE7482-1161-4002-9C4B-E049AA951CA2}">
      <dgm:prSet/>
      <dgm:spPr/>
      <dgm:t>
        <a:bodyPr/>
        <a:lstStyle/>
        <a:p>
          <a:endParaRPr lang="hr-HR"/>
        </a:p>
      </dgm:t>
    </dgm:pt>
    <dgm:pt modelId="{64C3A728-9751-456A-A0DD-A715EAFCCDD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pPr algn="ctr"/>
          <a:r>
            <a:rPr lang="hr-HR" sz="1100" dirty="0" smtClean="0">
              <a:latin typeface="Calibri" panose="020F0502020204030204" pitchFamily="34" charset="0"/>
              <a:cs typeface="Calibri" panose="020F0502020204030204" pitchFamily="34" charset="0"/>
            </a:rPr>
            <a:t>POSTROJENJA I OPREMA</a:t>
          </a:r>
        </a:p>
        <a:p>
          <a:pPr algn="ctr"/>
          <a:r>
            <a:rPr lang="hr-HR" sz="1100" dirty="0" smtClean="0">
              <a:latin typeface="Calibri" panose="020F0502020204030204" pitchFamily="34" charset="0"/>
              <a:cs typeface="Calibri" panose="020F0502020204030204" pitchFamily="34" charset="0"/>
            </a:rPr>
            <a:t>/UREDSKA OPREMA, NAMJEŠTAJ, KOMUNALNA OPREMA/</a:t>
          </a:r>
          <a:endParaRPr lang="hr-H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C066956-086E-4616-AFC3-EBE4FC5E4A01}" type="parTrans" cxnId="{7DC61712-48A6-4334-A928-895B4DF39209}">
      <dgm:prSet/>
      <dgm:spPr/>
      <dgm:t>
        <a:bodyPr/>
        <a:lstStyle/>
        <a:p>
          <a:endParaRPr lang="hr-HR"/>
        </a:p>
      </dgm:t>
    </dgm:pt>
    <dgm:pt modelId="{922162D9-D45C-4825-AECC-1785174427AE}" type="sibTrans" cxnId="{7DC61712-48A6-4334-A928-895B4DF39209}">
      <dgm:prSet/>
      <dgm:spPr/>
      <dgm:t>
        <a:bodyPr/>
        <a:lstStyle/>
        <a:p>
          <a:endParaRPr lang="hr-HR"/>
        </a:p>
      </dgm:t>
    </dgm:pt>
    <dgm:pt modelId="{5AD8A147-AB47-457D-8BA2-D2D874B81FBB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/>
            <a:t>PRIJEVOZNA SREDSTVA</a:t>
          </a:r>
          <a:endParaRPr lang="hr-HR" sz="900" dirty="0"/>
        </a:p>
      </dgm:t>
    </dgm:pt>
    <dgm:pt modelId="{4C3EB133-AB92-496B-9ECC-75D000400DC7}" type="parTrans" cxnId="{5583264A-D5C5-4D3A-A766-9F58782C74B7}">
      <dgm:prSet/>
      <dgm:spPr/>
      <dgm:t>
        <a:bodyPr/>
        <a:lstStyle/>
        <a:p>
          <a:endParaRPr lang="hr-HR"/>
        </a:p>
      </dgm:t>
    </dgm:pt>
    <dgm:pt modelId="{905A932B-0DE4-40A2-9D26-4FA2E3374373}" type="sibTrans" cxnId="{5583264A-D5C5-4D3A-A766-9F58782C74B7}">
      <dgm:prSet/>
      <dgm:spPr/>
      <dgm:t>
        <a:bodyPr/>
        <a:lstStyle/>
        <a:p>
          <a:endParaRPr lang="hr-HR"/>
        </a:p>
      </dgm:t>
    </dgm:pt>
    <dgm:pt modelId="{FC6CB3D6-0A10-4BB3-9407-8931716929A9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pPr algn="ctr"/>
          <a:r>
            <a:rPr lang="hr-HR" sz="900" dirty="0" smtClean="0"/>
            <a:t>NEMATERIJALNA PROIZVEDENA IMOVINA</a:t>
          </a:r>
        </a:p>
        <a:p>
          <a:pPr algn="ctr"/>
          <a:r>
            <a:rPr lang="hr-HR" sz="900" dirty="0" smtClean="0"/>
            <a:t> /RAČUNALNI PROGRAMI, PROSTORNI PLANOVI, PROJEKTNA DOKUMENTACIJA/</a:t>
          </a:r>
          <a:endParaRPr lang="hr-HR" sz="900" dirty="0"/>
        </a:p>
      </dgm:t>
    </dgm:pt>
    <dgm:pt modelId="{63E4D2BF-BC1B-4968-8F33-E9E75D5734BA}" type="parTrans" cxnId="{63D9C289-65A1-45D6-BA98-76E79884A0F3}">
      <dgm:prSet/>
      <dgm:spPr/>
      <dgm:t>
        <a:bodyPr/>
        <a:lstStyle/>
        <a:p>
          <a:endParaRPr lang="hr-HR"/>
        </a:p>
      </dgm:t>
    </dgm:pt>
    <dgm:pt modelId="{08CFA936-00BD-449B-9157-6A438CB35EC9}" type="sibTrans" cxnId="{63D9C289-65A1-45D6-BA98-76E79884A0F3}">
      <dgm:prSet/>
      <dgm:spPr/>
      <dgm:t>
        <a:bodyPr/>
        <a:lstStyle/>
        <a:p>
          <a:endParaRPr lang="hr-HR"/>
        </a:p>
      </dgm:t>
    </dgm:pt>
    <dgm:pt modelId="{E4730AE8-815A-4658-B5C4-D5408E579C8A}" type="pres">
      <dgm:prSet presAssocID="{35D53C39-3274-483A-8547-446DA6E6CD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2DD9990-316B-41FC-8A71-6EDD09E9A388}" type="pres">
      <dgm:prSet presAssocID="{62D05AA1-5C0A-4229-B7A7-BA7095DFCBF7}" presName="compNode" presStyleCnt="0"/>
      <dgm:spPr/>
    </dgm:pt>
    <dgm:pt modelId="{6CCA564B-044F-434E-813D-82DA17F9426D}" type="pres">
      <dgm:prSet presAssocID="{62D05AA1-5C0A-4229-B7A7-BA7095DFCBF7}" presName="aNode" presStyleLbl="bgShp" presStyleIdx="0" presStyleCnt="2" custLinFactNeighborX="396" custLinFactNeighborY="8"/>
      <dgm:spPr/>
      <dgm:t>
        <a:bodyPr/>
        <a:lstStyle/>
        <a:p>
          <a:endParaRPr lang="hr-HR"/>
        </a:p>
      </dgm:t>
    </dgm:pt>
    <dgm:pt modelId="{B1B48A65-38D3-4701-864A-03074B29DD6B}" type="pres">
      <dgm:prSet presAssocID="{62D05AA1-5C0A-4229-B7A7-BA7095DFCBF7}" presName="textNode" presStyleLbl="bgShp" presStyleIdx="0" presStyleCnt="2"/>
      <dgm:spPr/>
      <dgm:t>
        <a:bodyPr/>
        <a:lstStyle/>
        <a:p>
          <a:endParaRPr lang="hr-HR"/>
        </a:p>
      </dgm:t>
    </dgm:pt>
    <dgm:pt modelId="{2AE0B4CF-6FF5-4BD9-B071-36021F07F594}" type="pres">
      <dgm:prSet presAssocID="{62D05AA1-5C0A-4229-B7A7-BA7095DFCBF7}" presName="compChildNode" presStyleCnt="0"/>
      <dgm:spPr/>
    </dgm:pt>
    <dgm:pt modelId="{53C8D658-281C-4AED-A168-63098FA48D26}" type="pres">
      <dgm:prSet presAssocID="{62D05AA1-5C0A-4229-B7A7-BA7095DFCBF7}" presName="theInnerList" presStyleCnt="0"/>
      <dgm:spPr/>
    </dgm:pt>
    <dgm:pt modelId="{9928E3AD-1F49-42E4-A92D-FDBA121B676E}" type="pres">
      <dgm:prSet presAssocID="{4AE0B1D8-F43B-48CA-BE6D-4B35A4F9D8C1}" presName="childNode" presStyleLbl="node1" presStyleIdx="0" presStyleCnt="6" custScaleY="138393" custLinFactNeighborX="1327" custLinFactNeighborY="327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9CB883-B5B9-4BB3-8901-0754EE20D2A7}" type="pres">
      <dgm:prSet presAssocID="{62D05AA1-5C0A-4229-B7A7-BA7095DFCBF7}" presName="aSpace" presStyleCnt="0"/>
      <dgm:spPr/>
    </dgm:pt>
    <dgm:pt modelId="{F28E4DA3-B35B-4570-9E33-280DD676DDD9}" type="pres">
      <dgm:prSet presAssocID="{11B7C2D9-C456-4FB9-9BDC-077B52A9CA49}" presName="compNode" presStyleCnt="0"/>
      <dgm:spPr/>
    </dgm:pt>
    <dgm:pt modelId="{241D6A74-1570-4609-89F3-E275E69F6376}" type="pres">
      <dgm:prSet presAssocID="{11B7C2D9-C456-4FB9-9BDC-077B52A9CA49}" presName="aNode" presStyleLbl="bgShp" presStyleIdx="1" presStyleCnt="2" custLinFactNeighborX="-1138" custLinFactNeighborY="1515"/>
      <dgm:spPr/>
      <dgm:t>
        <a:bodyPr/>
        <a:lstStyle/>
        <a:p>
          <a:endParaRPr lang="hr-HR"/>
        </a:p>
      </dgm:t>
    </dgm:pt>
    <dgm:pt modelId="{6AA4F047-3565-4EC4-A61B-ED5BEF2DAA46}" type="pres">
      <dgm:prSet presAssocID="{11B7C2D9-C456-4FB9-9BDC-077B52A9CA49}" presName="textNode" presStyleLbl="bgShp" presStyleIdx="1" presStyleCnt="2"/>
      <dgm:spPr/>
      <dgm:t>
        <a:bodyPr/>
        <a:lstStyle/>
        <a:p>
          <a:endParaRPr lang="hr-HR"/>
        </a:p>
      </dgm:t>
    </dgm:pt>
    <dgm:pt modelId="{A9BD9545-4DCF-4726-A8E8-ABE16AC50293}" type="pres">
      <dgm:prSet presAssocID="{11B7C2D9-C456-4FB9-9BDC-077B52A9CA49}" presName="compChildNode" presStyleCnt="0"/>
      <dgm:spPr/>
    </dgm:pt>
    <dgm:pt modelId="{82C07254-C106-4B58-9A36-657653A2BEFC}" type="pres">
      <dgm:prSet presAssocID="{11B7C2D9-C456-4FB9-9BDC-077B52A9CA49}" presName="theInnerList" presStyleCnt="0"/>
      <dgm:spPr/>
    </dgm:pt>
    <dgm:pt modelId="{BCFAAB9D-2A2C-4E1E-A66A-26623A9FD253}" type="pres">
      <dgm:prSet presAssocID="{15F62D34-7A56-4231-8F50-E356F7000935}" presName="childNode" presStyleLbl="node1" presStyleIdx="1" presStyleCnt="6" custScaleX="11486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09EC67-F9D2-4501-8745-EEAD269D7A0E}" type="pres">
      <dgm:prSet presAssocID="{15F62D34-7A56-4231-8F50-E356F7000935}" presName="aSpace2" presStyleCnt="0"/>
      <dgm:spPr/>
    </dgm:pt>
    <dgm:pt modelId="{F631122A-BD43-468B-A091-F1EF6FFA67E4}" type="pres">
      <dgm:prSet presAssocID="{64C3A728-9751-456A-A0DD-A715EAFCCDD0}" presName="childNode" presStyleLbl="node1" presStyleIdx="2" presStyleCnt="6" custScaleX="11486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F570CCD-6B1B-49AD-9CBC-87E58688D162}" type="pres">
      <dgm:prSet presAssocID="{64C3A728-9751-456A-A0DD-A715EAFCCDD0}" presName="aSpace2" presStyleCnt="0"/>
      <dgm:spPr/>
    </dgm:pt>
    <dgm:pt modelId="{652F3963-8842-4271-8206-57B5A828C381}" type="pres">
      <dgm:prSet presAssocID="{5AD8A147-AB47-457D-8BA2-D2D874B81FBB}" presName="childNode" presStyleLbl="node1" presStyleIdx="3" presStyleCnt="6" custScaleX="11486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0C0BE9-5546-4A09-A08D-4C153E329E81}" type="pres">
      <dgm:prSet presAssocID="{5AD8A147-AB47-457D-8BA2-D2D874B81FBB}" presName="aSpace2" presStyleCnt="0"/>
      <dgm:spPr/>
    </dgm:pt>
    <dgm:pt modelId="{5E2189EE-4CD5-4E27-9399-E49EE464F2A1}" type="pres">
      <dgm:prSet presAssocID="{FC6CB3D6-0A10-4BB3-9407-8931716929A9}" presName="childNode" presStyleLbl="node1" presStyleIdx="4" presStyleCnt="6" custScaleX="11486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FA94230-D998-4459-A051-19FB72318759}" type="pres">
      <dgm:prSet presAssocID="{FC6CB3D6-0A10-4BB3-9407-8931716929A9}" presName="aSpace2" presStyleCnt="0"/>
      <dgm:spPr/>
    </dgm:pt>
    <dgm:pt modelId="{31A51624-F4AE-45CF-8491-2D4B49798573}" type="pres">
      <dgm:prSet presAssocID="{3E919552-D7BB-4FF4-88C0-699024681339}" presName="childNode" presStyleLbl="node1" presStyleIdx="5" presStyleCnt="6" custScaleX="114868" custLinFactNeighborX="1279" custLinFactNeighborY="-444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B0EEB65-46FA-4E94-BE72-C62C15FF9C22}" srcId="{62D05AA1-5C0A-4229-B7A7-BA7095DFCBF7}" destId="{4AE0B1D8-F43B-48CA-BE6D-4B35A4F9D8C1}" srcOrd="0" destOrd="0" parTransId="{A46E5165-73CB-45E1-B30C-0E039452103B}" sibTransId="{1A0BA103-4EB5-41C5-A5D1-201E6DDCF757}"/>
    <dgm:cxn modelId="{E3E3F9FC-CA77-4ECD-924A-8AC1220A39DC}" type="presOf" srcId="{35D53C39-3274-483A-8547-446DA6E6CDF5}" destId="{E4730AE8-815A-4658-B5C4-D5408E579C8A}" srcOrd="0" destOrd="0" presId="urn:microsoft.com/office/officeart/2005/8/layout/lProcess2"/>
    <dgm:cxn modelId="{649B833F-4908-49D6-BC2A-1615D222D26A}" type="presOf" srcId="{FC6CB3D6-0A10-4BB3-9407-8931716929A9}" destId="{5E2189EE-4CD5-4E27-9399-E49EE464F2A1}" srcOrd="0" destOrd="0" presId="urn:microsoft.com/office/officeart/2005/8/layout/lProcess2"/>
    <dgm:cxn modelId="{948D628B-9D4F-496D-AFD8-0C307BBAC69C}" srcId="{11B7C2D9-C456-4FB9-9BDC-077B52A9CA49}" destId="{15F62D34-7A56-4231-8F50-E356F7000935}" srcOrd="0" destOrd="0" parTransId="{0EC94832-49E1-4B45-BBC7-716E66C140E3}" sibTransId="{91FE7869-2B9B-4708-BC65-D58F59AF878C}"/>
    <dgm:cxn modelId="{CF882ADD-E1C7-4915-A5C3-42DC2A356B8F}" type="presOf" srcId="{4AE0B1D8-F43B-48CA-BE6D-4B35A4F9D8C1}" destId="{9928E3AD-1F49-42E4-A92D-FDBA121B676E}" srcOrd="0" destOrd="0" presId="urn:microsoft.com/office/officeart/2005/8/layout/lProcess2"/>
    <dgm:cxn modelId="{5583264A-D5C5-4D3A-A766-9F58782C74B7}" srcId="{11B7C2D9-C456-4FB9-9BDC-077B52A9CA49}" destId="{5AD8A147-AB47-457D-8BA2-D2D874B81FBB}" srcOrd="2" destOrd="0" parTransId="{4C3EB133-AB92-496B-9ECC-75D000400DC7}" sibTransId="{905A932B-0DE4-40A2-9D26-4FA2E3374373}"/>
    <dgm:cxn modelId="{8D0E4771-B7BE-4B27-ADC0-920CC9DACCCF}" type="presOf" srcId="{11B7C2D9-C456-4FB9-9BDC-077B52A9CA49}" destId="{241D6A74-1570-4609-89F3-E275E69F6376}" srcOrd="0" destOrd="0" presId="urn:microsoft.com/office/officeart/2005/8/layout/lProcess2"/>
    <dgm:cxn modelId="{63C48170-7ADE-422A-993D-CF51CF210CC5}" type="presOf" srcId="{11B7C2D9-C456-4FB9-9BDC-077B52A9CA49}" destId="{6AA4F047-3565-4EC4-A61B-ED5BEF2DAA46}" srcOrd="1" destOrd="0" presId="urn:microsoft.com/office/officeart/2005/8/layout/lProcess2"/>
    <dgm:cxn modelId="{2ADAD527-8728-4F97-AB20-99FC1CD0CC07}" srcId="{35D53C39-3274-483A-8547-446DA6E6CDF5}" destId="{62D05AA1-5C0A-4229-B7A7-BA7095DFCBF7}" srcOrd="0" destOrd="0" parTransId="{77DEA599-ED15-4092-9BF6-AE3BDD14538D}" sibTransId="{E5D4D3AE-C664-4027-A45A-CF404BE4BCFE}"/>
    <dgm:cxn modelId="{7DC61712-48A6-4334-A928-895B4DF39209}" srcId="{11B7C2D9-C456-4FB9-9BDC-077B52A9CA49}" destId="{64C3A728-9751-456A-A0DD-A715EAFCCDD0}" srcOrd="1" destOrd="0" parTransId="{5C066956-086E-4616-AFC3-EBE4FC5E4A01}" sibTransId="{922162D9-D45C-4825-AECC-1785174427AE}"/>
    <dgm:cxn modelId="{CE23D9D4-2307-4A13-AFF2-A4B0345ECE35}" type="presOf" srcId="{3E919552-D7BB-4FF4-88C0-699024681339}" destId="{31A51624-F4AE-45CF-8491-2D4B49798573}" srcOrd="0" destOrd="0" presId="urn:microsoft.com/office/officeart/2005/8/layout/lProcess2"/>
    <dgm:cxn modelId="{36AE7482-1161-4002-9C4B-E049AA951CA2}" srcId="{11B7C2D9-C456-4FB9-9BDC-077B52A9CA49}" destId="{3E919552-D7BB-4FF4-88C0-699024681339}" srcOrd="4" destOrd="0" parTransId="{8151261E-4A87-4D54-B441-BBB134D3C413}" sibTransId="{7E657E39-0E9D-48EA-A5C9-FFB822CBC7F9}"/>
    <dgm:cxn modelId="{7E5E1CCE-8311-43D1-905D-018991FF2AE7}" srcId="{35D53C39-3274-483A-8547-446DA6E6CDF5}" destId="{11B7C2D9-C456-4FB9-9BDC-077B52A9CA49}" srcOrd="1" destOrd="0" parTransId="{D7447314-CC51-41DA-A5B8-B7C34D7543EA}" sibTransId="{14D2FBA1-8ABE-4CB9-A068-7C4D77033453}"/>
    <dgm:cxn modelId="{90701E71-3B84-41A4-9F05-91425E12E594}" type="presOf" srcId="{15F62D34-7A56-4231-8F50-E356F7000935}" destId="{BCFAAB9D-2A2C-4E1E-A66A-26623A9FD253}" srcOrd="0" destOrd="0" presId="urn:microsoft.com/office/officeart/2005/8/layout/lProcess2"/>
    <dgm:cxn modelId="{B56E252D-BA36-4680-AA86-D2D188037293}" type="presOf" srcId="{64C3A728-9751-456A-A0DD-A715EAFCCDD0}" destId="{F631122A-BD43-468B-A091-F1EF6FFA67E4}" srcOrd="0" destOrd="0" presId="urn:microsoft.com/office/officeart/2005/8/layout/lProcess2"/>
    <dgm:cxn modelId="{2581EE24-8032-4338-95A8-E5FEBAF0EF4B}" type="presOf" srcId="{62D05AA1-5C0A-4229-B7A7-BA7095DFCBF7}" destId="{B1B48A65-38D3-4701-864A-03074B29DD6B}" srcOrd="1" destOrd="0" presId="urn:microsoft.com/office/officeart/2005/8/layout/lProcess2"/>
    <dgm:cxn modelId="{20D2E1CE-EDD2-45D1-99E5-12793105247B}" type="presOf" srcId="{62D05AA1-5C0A-4229-B7A7-BA7095DFCBF7}" destId="{6CCA564B-044F-434E-813D-82DA17F9426D}" srcOrd="0" destOrd="0" presId="urn:microsoft.com/office/officeart/2005/8/layout/lProcess2"/>
    <dgm:cxn modelId="{071C05D1-39DB-4050-A5FC-AC7E755D4E69}" type="presOf" srcId="{5AD8A147-AB47-457D-8BA2-D2D874B81FBB}" destId="{652F3963-8842-4271-8206-57B5A828C381}" srcOrd="0" destOrd="0" presId="urn:microsoft.com/office/officeart/2005/8/layout/lProcess2"/>
    <dgm:cxn modelId="{63D9C289-65A1-45D6-BA98-76E79884A0F3}" srcId="{11B7C2D9-C456-4FB9-9BDC-077B52A9CA49}" destId="{FC6CB3D6-0A10-4BB3-9407-8931716929A9}" srcOrd="3" destOrd="0" parTransId="{63E4D2BF-BC1B-4968-8F33-E9E75D5734BA}" sibTransId="{08CFA936-00BD-449B-9157-6A438CB35EC9}"/>
    <dgm:cxn modelId="{D14579F9-5D1F-4E4A-A7A2-DBEA40699D33}" type="presParOf" srcId="{E4730AE8-815A-4658-B5C4-D5408E579C8A}" destId="{52DD9990-316B-41FC-8A71-6EDD09E9A388}" srcOrd="0" destOrd="0" presId="urn:microsoft.com/office/officeart/2005/8/layout/lProcess2"/>
    <dgm:cxn modelId="{27D3013E-F6B1-4E13-BF6E-BC3D43C155DB}" type="presParOf" srcId="{52DD9990-316B-41FC-8A71-6EDD09E9A388}" destId="{6CCA564B-044F-434E-813D-82DA17F9426D}" srcOrd="0" destOrd="0" presId="urn:microsoft.com/office/officeart/2005/8/layout/lProcess2"/>
    <dgm:cxn modelId="{6CF64C78-96EE-4B36-9820-C87229436550}" type="presParOf" srcId="{52DD9990-316B-41FC-8A71-6EDD09E9A388}" destId="{B1B48A65-38D3-4701-864A-03074B29DD6B}" srcOrd="1" destOrd="0" presId="urn:microsoft.com/office/officeart/2005/8/layout/lProcess2"/>
    <dgm:cxn modelId="{92B620CB-CF35-40BA-9776-5C443B16DB90}" type="presParOf" srcId="{52DD9990-316B-41FC-8A71-6EDD09E9A388}" destId="{2AE0B4CF-6FF5-4BD9-B071-36021F07F594}" srcOrd="2" destOrd="0" presId="urn:microsoft.com/office/officeart/2005/8/layout/lProcess2"/>
    <dgm:cxn modelId="{87686032-9DE4-4F59-9CF2-AF497970E017}" type="presParOf" srcId="{2AE0B4CF-6FF5-4BD9-B071-36021F07F594}" destId="{53C8D658-281C-4AED-A168-63098FA48D26}" srcOrd="0" destOrd="0" presId="urn:microsoft.com/office/officeart/2005/8/layout/lProcess2"/>
    <dgm:cxn modelId="{B52835C2-30BE-45C3-A984-55331D372853}" type="presParOf" srcId="{53C8D658-281C-4AED-A168-63098FA48D26}" destId="{9928E3AD-1F49-42E4-A92D-FDBA121B676E}" srcOrd="0" destOrd="0" presId="urn:microsoft.com/office/officeart/2005/8/layout/lProcess2"/>
    <dgm:cxn modelId="{C6C9B20F-7FE5-496C-902B-50BF060F66A5}" type="presParOf" srcId="{E4730AE8-815A-4658-B5C4-D5408E579C8A}" destId="{A39CB883-B5B9-4BB3-8901-0754EE20D2A7}" srcOrd="1" destOrd="0" presId="urn:microsoft.com/office/officeart/2005/8/layout/lProcess2"/>
    <dgm:cxn modelId="{9ACD5ED2-7553-40D5-AF2B-DC69C86E2431}" type="presParOf" srcId="{E4730AE8-815A-4658-B5C4-D5408E579C8A}" destId="{F28E4DA3-B35B-4570-9E33-280DD676DDD9}" srcOrd="2" destOrd="0" presId="urn:microsoft.com/office/officeart/2005/8/layout/lProcess2"/>
    <dgm:cxn modelId="{3E06EFE8-82E8-4E6F-83CF-5B0CE20FD607}" type="presParOf" srcId="{F28E4DA3-B35B-4570-9E33-280DD676DDD9}" destId="{241D6A74-1570-4609-89F3-E275E69F6376}" srcOrd="0" destOrd="0" presId="urn:microsoft.com/office/officeart/2005/8/layout/lProcess2"/>
    <dgm:cxn modelId="{F3968684-79F8-4D1B-913C-1BC668B7C016}" type="presParOf" srcId="{F28E4DA3-B35B-4570-9E33-280DD676DDD9}" destId="{6AA4F047-3565-4EC4-A61B-ED5BEF2DAA46}" srcOrd="1" destOrd="0" presId="urn:microsoft.com/office/officeart/2005/8/layout/lProcess2"/>
    <dgm:cxn modelId="{0B660AD8-13FD-4AB5-856B-9DC5A68A764A}" type="presParOf" srcId="{F28E4DA3-B35B-4570-9E33-280DD676DDD9}" destId="{A9BD9545-4DCF-4726-A8E8-ABE16AC50293}" srcOrd="2" destOrd="0" presId="urn:microsoft.com/office/officeart/2005/8/layout/lProcess2"/>
    <dgm:cxn modelId="{C052E4B8-963C-4591-816B-72A0DC327ABE}" type="presParOf" srcId="{A9BD9545-4DCF-4726-A8E8-ABE16AC50293}" destId="{82C07254-C106-4B58-9A36-657653A2BEFC}" srcOrd="0" destOrd="0" presId="urn:microsoft.com/office/officeart/2005/8/layout/lProcess2"/>
    <dgm:cxn modelId="{D5319560-C1D7-479E-82EC-313490E75C7A}" type="presParOf" srcId="{82C07254-C106-4B58-9A36-657653A2BEFC}" destId="{BCFAAB9D-2A2C-4E1E-A66A-26623A9FD253}" srcOrd="0" destOrd="0" presId="urn:microsoft.com/office/officeart/2005/8/layout/lProcess2"/>
    <dgm:cxn modelId="{7B925356-B055-4A8C-8D81-01A6162B7464}" type="presParOf" srcId="{82C07254-C106-4B58-9A36-657653A2BEFC}" destId="{C509EC67-F9D2-4501-8745-EEAD269D7A0E}" srcOrd="1" destOrd="0" presId="urn:microsoft.com/office/officeart/2005/8/layout/lProcess2"/>
    <dgm:cxn modelId="{F96BCFC3-B9F2-4125-805D-FF872212130B}" type="presParOf" srcId="{82C07254-C106-4B58-9A36-657653A2BEFC}" destId="{F631122A-BD43-468B-A091-F1EF6FFA67E4}" srcOrd="2" destOrd="0" presId="urn:microsoft.com/office/officeart/2005/8/layout/lProcess2"/>
    <dgm:cxn modelId="{343C10AE-EE49-4894-9471-78A48E09EEEE}" type="presParOf" srcId="{82C07254-C106-4B58-9A36-657653A2BEFC}" destId="{6F570CCD-6B1B-49AD-9CBC-87E58688D162}" srcOrd="3" destOrd="0" presId="urn:microsoft.com/office/officeart/2005/8/layout/lProcess2"/>
    <dgm:cxn modelId="{1B312F70-B09E-4ACD-93B6-F682F18196F1}" type="presParOf" srcId="{82C07254-C106-4B58-9A36-657653A2BEFC}" destId="{652F3963-8842-4271-8206-57B5A828C381}" srcOrd="4" destOrd="0" presId="urn:microsoft.com/office/officeart/2005/8/layout/lProcess2"/>
    <dgm:cxn modelId="{1DA4CA9C-ED77-40E3-B111-43E907EF24B1}" type="presParOf" srcId="{82C07254-C106-4B58-9A36-657653A2BEFC}" destId="{F50C0BE9-5546-4A09-A08D-4C153E329E81}" srcOrd="5" destOrd="0" presId="urn:microsoft.com/office/officeart/2005/8/layout/lProcess2"/>
    <dgm:cxn modelId="{7873A6BE-B140-4BC4-AA06-18EE66F5F165}" type="presParOf" srcId="{82C07254-C106-4B58-9A36-657653A2BEFC}" destId="{5E2189EE-4CD5-4E27-9399-E49EE464F2A1}" srcOrd="6" destOrd="0" presId="urn:microsoft.com/office/officeart/2005/8/layout/lProcess2"/>
    <dgm:cxn modelId="{D38986F2-B401-446F-A953-6F3CAA27AAB8}" type="presParOf" srcId="{82C07254-C106-4B58-9A36-657653A2BEFC}" destId="{EFA94230-D998-4459-A051-19FB72318759}" srcOrd="7" destOrd="0" presId="urn:microsoft.com/office/officeart/2005/8/layout/lProcess2"/>
    <dgm:cxn modelId="{C4149FE1-5868-4CAA-92F9-B237D6357E4F}" type="presParOf" srcId="{82C07254-C106-4B58-9A36-657653A2BEFC}" destId="{31A51624-F4AE-45CF-8491-2D4B49798573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78C64D-ED50-416B-895B-FDB692AC546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500B6E1-C7E7-4089-AD79-D4404EF5647E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OSTVARENO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697B70-47E3-4C59-881C-B769723812F2}" type="parTrans" cxnId="{2C5F7243-47D5-4403-ADB0-3FD4370828B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E09253-1B7A-414B-AF2D-13E27FECA967}" type="sibTrans" cxnId="{2C5F7243-47D5-4403-ADB0-3FD4370828B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290D674-5A07-452F-A286-5EFF4BC16D31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19.302.870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39A0151-3D58-47FB-BCB3-DBFA64C39CA5}" type="parTrans" cxnId="{FE20D657-39A6-4138-8BB9-F46D22CC1E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9F4FAB4-FA6A-41FB-BEF6-1614E25AC2B2}" type="sibTrans" cxnId="{FE20D657-39A6-4138-8BB9-F46D22CC1E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4C089E-5ABC-4A47-AC86-DF2657281038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OSTVARENO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AD21E1-CBDC-4EB7-B08A-C06C5AA9B444}" type="parTrans" cxnId="{98039530-77D0-4840-99DD-078B8676403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12A0E05-7B49-437B-BC09-76E781BCCEBB}" type="sibTrans" cxnId="{98039530-77D0-4840-99DD-078B8676403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0EDB66-F45A-4909-9F58-5A8FC0C009A6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20.560.152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ADD615-CCE0-454E-80B0-66CF37B9D6F1}" type="parTrans" cxnId="{84F8A4B3-166A-4673-95DC-F7E792E6954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C50570-438C-4E01-AE29-87E2A3B7C3CF}" type="sibTrans" cxnId="{84F8A4B3-166A-4673-95DC-F7E792E6954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690629-F5A6-443E-AA7E-63D3FD1E8EB7}">
      <dgm:prSet phldrT="[Text]" custT="1"/>
      <dgm:spPr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 sz="2000" dirty="0">
            <a:solidFill>
              <a:schemeClr val="accent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509407-66BE-4AC2-A4A8-E40C992E34A4}" type="parTrans" cxnId="{88966CC4-A1D2-496B-87D3-5BED28333F3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699940-B6E1-44E0-96B6-41C0410CF33A}" type="sibTrans" cxnId="{88966CC4-A1D2-496B-87D3-5BED28333F3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6BE8FF-99EB-4F76-8595-393DA0B1F165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PLAN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3B7E4E5-CD13-4770-B9F5-F9D1454E0BE2}" type="sibTrans" cxnId="{846A628D-F871-427E-879A-91E3FE02581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59A91E4-66BE-4F02-8330-B2162137CBAE}" type="parTrans" cxnId="{846A628D-F871-427E-879A-91E3FE02581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498035-3C2F-4D08-8B4D-E872ACA8A00E}">
      <dgm:prSet phldrT="[Text]" custT="1"/>
      <dgm:spPr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 sz="2000" dirty="0">
            <a:solidFill>
              <a:schemeClr val="accent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E9BA22-FAF0-4A9F-98B4-D2FA841E4283}" type="parTrans" cxnId="{DA924870-2E67-433B-A6FB-203329A5DC3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A5DB579-30DA-45C1-A256-DB6042DF5002}" type="sibTrans" cxnId="{DA924870-2E67-433B-A6FB-203329A5DC3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999988-9A52-4C0F-8F5C-E0D3963098B0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PLAN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EF86FF-8574-4AB8-B7CC-CF7CBBA763A6}" type="parTrans" cxnId="{C838FCBD-94A5-4BD1-BCCC-7924F04CF93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3A6641-620E-4142-AE20-DACD0B2766E5}" type="sibTrans" cxnId="{C838FCBD-94A5-4BD1-BCCC-7924F04CF93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8B4EA2-96D1-49A7-8EDA-5D1D58A19302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41.465.732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244C3B-216F-46BF-911B-1C215969AF55}" type="parTrans" cxnId="{6E53BB45-F1B9-45C3-B5D5-E8635D1B220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FE356F-AA32-4B16-8261-829595DC2196}" type="sibTrans" cxnId="{6E53BB45-F1B9-45C3-B5D5-E8635D1B220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89056D-8FBB-4381-857E-5306E88197F7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36.544.177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3695ED-7613-42AC-B33D-0347AF3011C7}" type="parTrans" cxnId="{690FB80C-7BB2-451A-8B4B-0C7C2DA4B5C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B68405-16E9-4443-8623-7E1FE09E58AF}" type="sibTrans" cxnId="{690FB80C-7BB2-451A-8B4B-0C7C2DA4B5C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633C5-FA10-483D-9A20-F93FEFA91A60}">
      <dgm:prSet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RASHODI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5EAFAA4-67AB-4036-BA2A-712AC903C718}" type="parTrans" cxnId="{996E32B1-AA5F-440C-BC3F-C7CD1070CCF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6096FD-5EFA-4665-A6EB-D256598B0919}" type="sibTrans" cxnId="{996E32B1-AA5F-440C-BC3F-C7CD1070CCF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593028-2FFD-47FA-9B34-A56F946005A0}">
      <dgm:prSet custT="1"/>
      <dgm:spPr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 sz="2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A2970B7-7970-4E72-AE62-6E325C9B2AEC}" type="parTrans" cxnId="{9B1930F9-868F-448D-9B77-89A0FC515E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5DA5AA-0CE9-4F9E-B158-C0E7FC01BF43}" type="sibTrans" cxnId="{9B1930F9-868F-448D-9B77-89A0FC515E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9A97F0A-63E6-49E5-AF7E-F74E207FFAAB}">
      <dgm:prSet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PRIHODI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A91A424-A958-4525-9F65-DCA9C90E1941}" type="parTrans" cxnId="{CE11BF53-B6C7-4924-8AAF-43A1C27E5B1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BC10AB-F23A-4A29-A207-35C8A5F268C7}" type="sibTrans" cxnId="{CE11BF53-B6C7-4924-8AAF-43A1C27E5B1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00B008-8F23-4081-961C-FBB3402A2D23}">
      <dgm:prSet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PRENESENI VIŠAK/MANJAK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B869F8-4BC6-4AFF-90E8-494304846EE4}" type="parTrans" cxnId="{825DDB8B-3FCC-4DC8-B50F-493C01C4ABB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F28C5C-0468-4366-9569-931F50C2D23A}" type="sibTrans" cxnId="{825DDB8B-3FCC-4DC8-B50F-493C01C4ABB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A6F6F4-DEBE-4B66-9046-954AC642CFAB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19.014.214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CFB7DE-6F75-4C10-8369-85A245A70920}" type="parTrans" cxnId="{5B58B8D9-916D-4BD2-B022-08315FC4D9A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1B2261C-5FF1-44D5-9488-E23804C8E114}" type="sibTrans" cxnId="{5B58B8D9-916D-4BD2-B022-08315FC4D9A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957BC9-C6DE-42E6-A6D9-81A5ED23AE2A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-1.694.680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8F0ACE-4258-4496-A6D4-B944E0853F9B}" type="parTrans" cxnId="{9B0AF7EE-79F2-4FCB-9099-A9E623087F0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054D5C-A626-4B61-996B-BEB26A935386}" type="sibTrans" cxnId="{9B0AF7EE-79F2-4FCB-9099-A9E623087F0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8A2475-E377-4591-B5E1-754FE2395156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22.254.832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EADA85-2C7B-4767-9880-47C097D4AB1E}" type="parTrans" cxnId="{5AC3248C-D554-47F2-B895-680B5714C0DE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579B07-FDDC-4F24-96F2-C64F9A22616B}" type="sibTrans" cxnId="{5AC3248C-D554-47F2-B895-680B5714C0DE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2AA70B4-54EC-4CAE-B639-6CEEC96FFB1D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2.030.140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3BE6AF-3C1A-4521-9F1D-6D2C947FC524}" type="parTrans" cxnId="{18028C51-F63D-4CB3-A715-4E941FA16DB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A42B27-C639-4BCE-98A6-E7B57C9023FE}" type="sibTrans" cxnId="{18028C51-F63D-4CB3-A715-4E941FA16DB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2CCE59-85A5-41A8-902D-FFCC8DAF2F8B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43.495.872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4AA330E-10A9-45FD-A44A-CE96DC8CA15B}" type="parTrans" cxnId="{60F2F01A-5E94-4D73-9EA3-6CD712E1062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5C04C4-AE85-43C6-86A2-CCE20157DBD8}" type="sibTrans" cxnId="{60F2F01A-5E94-4D73-9EA3-6CD712E1062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3D903A8-A38B-4B4B-B770-9FE7D1F43561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36.544.177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A5A596-AF7B-4CDA-829F-8729FCC40F4B}" type="parTrans" cxnId="{261ED375-3B0A-4DA9-AF8A-721E2CFBD01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8C0B4-417B-40F8-BBBF-AB2817651CA3}" type="sibTrans" cxnId="{261ED375-3B0A-4DA9-AF8A-721E2CFBD01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101886-0E6A-4E2E-AC25-D1D43A7452DD}">
      <dgm:prSet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OSTVARENO /PLAN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886F2-6AD3-481C-8B8D-1AEB6EFA134E}" type="parTrans" cxnId="{B537C44E-3FB9-4AAC-898F-DA2EEA89522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BAD828-7738-440B-822D-A990E8019D1F}" type="sibTrans" cxnId="{B537C44E-3FB9-4AAC-898F-DA2EEA89522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5BA396-38B5-49CB-9553-759D1A106213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288.656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4E0F7AC-CCA0-4024-9277-AE53E3E00E8C}" type="parTrans" cxnId="{84FD3AB3-69B4-420B-A2E2-0A19774CD3E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CC8D2E-212C-4316-94D2-455C369AC045}" type="sibTrans" cxnId="{84FD3AB3-69B4-420B-A2E2-0A19774CD3E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5F91EA-FABB-43D0-A5B5-8D4DE19D86CD}">
      <dgm:prSet phldrT="[Text]"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0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ABA47-7F61-4BCC-97B6-DB1D8309071D}" type="sibTrans" cxnId="{0982C33F-0864-464D-9F4F-30E5A53C8A1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8F2B43-C5D5-4764-B69F-308F18F35E01}" type="parTrans" cxnId="{0982C33F-0864-464D-9F4F-30E5A53C8A1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C69FBC-02D4-4901-AFD9-6E741F6790B6}">
      <dgm:prSet phldrT="[Text]" custT="1"/>
      <dgm:spPr>
        <a:effectLst>
          <a:innerShdw blurRad="63500" dist="50800" dir="81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 sz="20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8DE0D2-25A7-4E63-82F2-D929AFA3C933}" type="sibTrans" cxnId="{E82F7DDC-34E5-42B3-AE68-F8C6DA3AFCA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25EE20-060F-4623-9562-56C99328E536}" type="parTrans" cxnId="{E82F7DDC-34E5-42B3-AE68-F8C6DA3AFCA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712DDE-1D35-4B30-9CBB-622747DAE389}">
      <dgm:prSet custT="1"/>
      <dgm:spPr/>
      <dgm:t>
        <a:bodyPr/>
        <a:lstStyle/>
        <a:p>
          <a:r>
            <a:rPr lang="hr-HR" sz="9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0</a:t>
          </a:r>
          <a:endParaRPr lang="hr-HR" sz="9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8D5223-3BF9-417D-A6D6-DFE9C1399790}" type="parTrans" cxnId="{EEC840D8-61D2-4AD6-9348-511971AEB617}">
      <dgm:prSet/>
      <dgm:spPr/>
      <dgm:t>
        <a:bodyPr/>
        <a:lstStyle/>
        <a:p>
          <a:endParaRPr lang="hr-HR"/>
        </a:p>
      </dgm:t>
    </dgm:pt>
    <dgm:pt modelId="{487A0D0D-BB3B-49A6-A886-71A629B62A7F}" type="sibTrans" cxnId="{EEC840D8-61D2-4AD6-9348-511971AEB617}">
      <dgm:prSet/>
      <dgm:spPr/>
      <dgm:t>
        <a:bodyPr/>
        <a:lstStyle/>
        <a:p>
          <a:endParaRPr lang="hr-HR"/>
        </a:p>
      </dgm:t>
    </dgm:pt>
    <dgm:pt modelId="{3D33CA1A-8D02-493E-901F-198045A59809}">
      <dgm:prSet custT="1"/>
      <dgm:spPr>
        <a:effectLst/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29153E-78CE-4076-B92A-1B0D9479E389}" type="parTrans" cxnId="{83B6A8C3-6E5F-45B8-A782-B49BF3239CB6}">
      <dgm:prSet/>
      <dgm:spPr/>
      <dgm:t>
        <a:bodyPr/>
        <a:lstStyle/>
        <a:p>
          <a:endParaRPr lang="hr-HR"/>
        </a:p>
      </dgm:t>
    </dgm:pt>
    <dgm:pt modelId="{B27348FD-594E-4E47-9F34-FCC313564332}" type="sibTrans" cxnId="{83B6A8C3-6E5F-45B8-A782-B49BF3239CB6}">
      <dgm:prSet/>
      <dgm:spPr/>
      <dgm:t>
        <a:bodyPr/>
        <a:lstStyle/>
        <a:p>
          <a:endParaRPr lang="hr-HR"/>
        </a:p>
      </dgm:t>
    </dgm:pt>
    <dgm:pt modelId="{A351E596-E9A5-4CDA-9789-7B78BBE5977D}">
      <dgm:prSet/>
      <dgm:spPr/>
      <dgm:t>
        <a:bodyPr/>
        <a:lstStyle/>
        <a:p>
          <a:r>
            <a:rPr lang="hr-HR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PLAN</a:t>
          </a:r>
          <a:endParaRPr lang="hr-HR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5951C8-CADE-49B9-AA00-EBABCC06D469}" type="parTrans" cxnId="{18780631-A19E-4D9B-AF4C-10DB07891E31}">
      <dgm:prSet/>
      <dgm:spPr/>
      <dgm:t>
        <a:bodyPr/>
        <a:lstStyle/>
        <a:p>
          <a:endParaRPr lang="hr-HR"/>
        </a:p>
      </dgm:t>
    </dgm:pt>
    <dgm:pt modelId="{AEA2BD5F-DD91-42B3-9E66-2789DDD811C4}" type="sibTrans" cxnId="{18780631-A19E-4D9B-AF4C-10DB07891E31}">
      <dgm:prSet/>
      <dgm:spPr/>
      <dgm:t>
        <a:bodyPr/>
        <a:lstStyle/>
        <a:p>
          <a:endParaRPr lang="hr-HR"/>
        </a:p>
      </dgm:t>
    </dgm:pt>
    <dgm:pt modelId="{446C2A4F-36DD-48B7-940E-5BDCC0C66A06}">
      <dgm:prSet custT="1"/>
      <dgm:spPr/>
      <dgm:t>
        <a:bodyPr/>
        <a:lstStyle/>
        <a:p>
          <a:r>
            <a:rPr lang="hr-HR" sz="9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41.573.977</a:t>
          </a:r>
          <a:endParaRPr lang="hr-HR" sz="9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DBEC9D3-3C50-4C4D-930E-A2D2B84C80EB}" type="parTrans" cxnId="{575C66A6-B21E-467F-8BE4-5564497EC073}">
      <dgm:prSet/>
      <dgm:spPr/>
      <dgm:t>
        <a:bodyPr/>
        <a:lstStyle/>
        <a:p>
          <a:endParaRPr lang="hr-HR"/>
        </a:p>
      </dgm:t>
    </dgm:pt>
    <dgm:pt modelId="{46481029-BBDD-48FB-824F-024B8A532544}" type="sibTrans" cxnId="{575C66A6-B21E-467F-8BE4-5564497EC073}">
      <dgm:prSet/>
      <dgm:spPr/>
      <dgm:t>
        <a:bodyPr/>
        <a:lstStyle/>
        <a:p>
          <a:endParaRPr lang="hr-HR"/>
        </a:p>
      </dgm:t>
    </dgm:pt>
    <dgm:pt modelId="{8DD6D088-6C22-4C0F-AC8E-44B0F8417B19}">
      <dgm:prSet custT="1"/>
      <dgm:spPr/>
      <dgm:t>
        <a:bodyPr/>
        <a:lstStyle/>
        <a:p>
          <a:r>
            <a:rPr lang="hr-HR" sz="9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41.573.977</a:t>
          </a:r>
          <a:endParaRPr lang="hr-HR" sz="9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60BD35-9F7B-445B-B4EB-5247B9A1E890}" type="parTrans" cxnId="{0FEAE7B4-AE61-4E3D-9BB3-9BDAEB500C5D}">
      <dgm:prSet/>
      <dgm:spPr/>
      <dgm:t>
        <a:bodyPr/>
        <a:lstStyle/>
        <a:p>
          <a:endParaRPr lang="hr-HR"/>
        </a:p>
      </dgm:t>
    </dgm:pt>
    <dgm:pt modelId="{D54DEBBC-E7FC-4E7D-AE88-2991BD968719}" type="sibTrans" cxnId="{0FEAE7B4-AE61-4E3D-9BB3-9BDAEB500C5D}">
      <dgm:prSet/>
      <dgm:spPr/>
      <dgm:t>
        <a:bodyPr/>
        <a:lstStyle/>
        <a:p>
          <a:endParaRPr lang="hr-HR"/>
        </a:p>
      </dgm:t>
    </dgm:pt>
    <dgm:pt modelId="{8190A2B2-B886-4B78-94C6-C66458001544}">
      <dgm:prSet phldrT="[Text]" custT="1"/>
      <dgm:spPr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 sz="2000" dirty="0">
            <a:solidFill>
              <a:schemeClr val="accent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4A73F40-5F76-4753-A2BE-871915D47710}" type="sibTrans" cxnId="{BC5B7667-135F-463E-A347-2651DDB7435A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88E609-2296-43B6-9CED-0BCC72CBD863}" type="parTrans" cxnId="{BC5B7667-135F-463E-A347-2651DDB7435A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3B04FB-EE44-4082-B97D-FA933B3E1AE8}" type="pres">
      <dgm:prSet presAssocID="{F478C64D-ED50-416B-895B-FDB692AC546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4DBB776-B316-4F2A-AE57-40CAF4E12CF6}" type="pres">
      <dgm:prSet presAssocID="{6E593028-2FFD-47FA-9B34-A56F946005A0}" presName="compNode" presStyleCnt="0"/>
      <dgm:spPr/>
    </dgm:pt>
    <dgm:pt modelId="{02F74EB8-4FD4-43A9-9326-12E96C9B2E34}" type="pres">
      <dgm:prSet presAssocID="{6E593028-2FFD-47FA-9B34-A56F946005A0}" presName="aNode" presStyleLbl="bgShp" presStyleIdx="0" presStyleCnt="6"/>
      <dgm:spPr/>
      <dgm:t>
        <a:bodyPr/>
        <a:lstStyle/>
        <a:p>
          <a:endParaRPr lang="hr-HR"/>
        </a:p>
      </dgm:t>
    </dgm:pt>
    <dgm:pt modelId="{84662EE2-8ECB-4B71-94EF-C7C9CD539249}" type="pres">
      <dgm:prSet presAssocID="{6E593028-2FFD-47FA-9B34-A56F946005A0}" presName="textNode" presStyleLbl="bgShp" presStyleIdx="0" presStyleCnt="6"/>
      <dgm:spPr/>
      <dgm:t>
        <a:bodyPr/>
        <a:lstStyle/>
        <a:p>
          <a:endParaRPr lang="hr-HR"/>
        </a:p>
      </dgm:t>
    </dgm:pt>
    <dgm:pt modelId="{D46A0D21-23D7-4EFB-950E-FC29AF3F6D79}" type="pres">
      <dgm:prSet presAssocID="{6E593028-2FFD-47FA-9B34-A56F946005A0}" presName="compChildNode" presStyleCnt="0"/>
      <dgm:spPr/>
    </dgm:pt>
    <dgm:pt modelId="{BE2338E3-35BD-436F-885E-95A5AF043C27}" type="pres">
      <dgm:prSet presAssocID="{6E593028-2FFD-47FA-9B34-A56F946005A0}" presName="theInnerList" presStyleCnt="0"/>
      <dgm:spPr/>
    </dgm:pt>
    <dgm:pt modelId="{3E8F225A-3E90-49AF-A4E1-E6E1B656206D}" type="pres">
      <dgm:prSet presAssocID="{2D101886-0E6A-4E2E-AC25-D1D43A7452DD}" presName="childNode" presStyleLbl="node1" presStyleIdx="0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24FE0A-2498-43A8-B1EA-8F7E766B4693}" type="pres">
      <dgm:prSet presAssocID="{2D101886-0E6A-4E2E-AC25-D1D43A7452DD}" presName="aSpace2" presStyleCnt="0"/>
      <dgm:spPr/>
    </dgm:pt>
    <dgm:pt modelId="{B00B68AF-7CF6-466D-8A7B-F0FD9B39C072}" type="pres">
      <dgm:prSet presAssocID="{C9A97F0A-63E6-49E5-AF7E-F74E207FFAAB}" presName="childNode" presStyleLbl="node1" presStyleIdx="1" presStyleCnt="24" custLinFactNeighborX="1255" custLinFactNeighborY="-6686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3BCB8FF-1FBD-48DF-B13A-DFD23969B05D}" type="pres">
      <dgm:prSet presAssocID="{C9A97F0A-63E6-49E5-AF7E-F74E207FFAAB}" presName="aSpace2" presStyleCnt="0"/>
      <dgm:spPr/>
    </dgm:pt>
    <dgm:pt modelId="{0AE38D6A-E0DB-4FFA-99F1-25BB5B57FB2F}" type="pres">
      <dgm:prSet presAssocID="{188633C5-FA10-483D-9A20-F93FEFA91A60}" presName="childNode" presStyleLbl="node1" presStyleIdx="2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A185F43-3C7D-4F02-9C88-3B85236B122E}" type="pres">
      <dgm:prSet presAssocID="{188633C5-FA10-483D-9A20-F93FEFA91A60}" presName="aSpace2" presStyleCnt="0"/>
      <dgm:spPr/>
    </dgm:pt>
    <dgm:pt modelId="{DB957E50-F343-42C6-9598-DA50115E9EFD}" type="pres">
      <dgm:prSet presAssocID="{1600B008-8F23-4081-961C-FBB3402A2D23}" presName="childNode" presStyleLbl="node1" presStyleIdx="3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B6BDDEA-D0AA-4A97-A851-C7A017814A58}" type="pres">
      <dgm:prSet presAssocID="{6E593028-2FFD-47FA-9B34-A56F946005A0}" presName="aSpace" presStyleCnt="0"/>
      <dgm:spPr/>
    </dgm:pt>
    <dgm:pt modelId="{30C79156-40CE-4A34-8B3F-314BB33E7515}" type="pres">
      <dgm:prSet presAssocID="{C1C69FBC-02D4-4901-AFD9-6E741F6790B6}" presName="compNode" presStyleCnt="0"/>
      <dgm:spPr/>
    </dgm:pt>
    <dgm:pt modelId="{30A468F2-F834-4607-B30F-027E2C8C9838}" type="pres">
      <dgm:prSet presAssocID="{C1C69FBC-02D4-4901-AFD9-6E741F6790B6}" presName="aNode" presStyleLbl="bgShp" presStyleIdx="1" presStyleCnt="6" custLinFactNeighborX="5102" custLinFactNeighborY="4712"/>
      <dgm:spPr/>
      <dgm:t>
        <a:bodyPr/>
        <a:lstStyle/>
        <a:p>
          <a:endParaRPr lang="hr-HR"/>
        </a:p>
      </dgm:t>
    </dgm:pt>
    <dgm:pt modelId="{92D3FBC5-F68D-4561-A7B5-F26D6C197431}" type="pres">
      <dgm:prSet presAssocID="{C1C69FBC-02D4-4901-AFD9-6E741F6790B6}" presName="textNode" presStyleLbl="bgShp" presStyleIdx="1" presStyleCnt="6"/>
      <dgm:spPr/>
      <dgm:t>
        <a:bodyPr/>
        <a:lstStyle/>
        <a:p>
          <a:endParaRPr lang="hr-HR"/>
        </a:p>
      </dgm:t>
    </dgm:pt>
    <dgm:pt modelId="{32043F05-CC0E-402D-9328-E3129B8D1A0C}" type="pres">
      <dgm:prSet presAssocID="{C1C69FBC-02D4-4901-AFD9-6E741F6790B6}" presName="compChildNode" presStyleCnt="0"/>
      <dgm:spPr/>
    </dgm:pt>
    <dgm:pt modelId="{404A1CB3-8E1F-4D00-A6E4-4EAA5F9E1DC3}" type="pres">
      <dgm:prSet presAssocID="{C1C69FBC-02D4-4901-AFD9-6E741F6790B6}" presName="theInnerList" presStyleCnt="0"/>
      <dgm:spPr/>
    </dgm:pt>
    <dgm:pt modelId="{8F8589AB-8DF4-4D32-B06F-434464BEC651}" type="pres">
      <dgm:prSet presAssocID="{B500B6E1-C7E7-4089-AD79-D4404EF5647E}" presName="childNode" presStyleLbl="node1" presStyleIdx="4" presStyleCnt="24" custLinFactNeighborX="5523" custLinFactNeighborY="2812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49ADA45-68BE-4D17-B2DC-0235D458BDBF}" type="pres">
      <dgm:prSet presAssocID="{B500B6E1-C7E7-4089-AD79-D4404EF5647E}" presName="aSpace2" presStyleCnt="0"/>
      <dgm:spPr/>
    </dgm:pt>
    <dgm:pt modelId="{5CE16DA1-2C98-4BEE-898F-8A6BA606FFF0}" type="pres">
      <dgm:prSet presAssocID="{8290D674-5A07-452F-A286-5EFF4BC16D31}" presName="childNode" presStyleLbl="node1" presStyleIdx="5" presStyleCnt="24" custLinFactNeighborX="5523" custLinFactNeighborY="140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D6EABEA-A4F8-49F3-8252-B5DEB05DC5D7}" type="pres">
      <dgm:prSet presAssocID="{8290D674-5A07-452F-A286-5EFF4BC16D31}" presName="aSpace2" presStyleCnt="0"/>
      <dgm:spPr/>
    </dgm:pt>
    <dgm:pt modelId="{4025FE48-EC00-4569-B063-1CE3D0BBCF23}" type="pres">
      <dgm:prSet presAssocID="{78A6F6F4-DEBE-4B66-9046-954AC642CFAB}" presName="childNode" presStyleLbl="node1" presStyleIdx="6" presStyleCnt="24" custLinFactNeighborX="5523" custLinFactNeighborY="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445908E-5CE3-4686-99E2-4D4E5DE3B69E}" type="pres">
      <dgm:prSet presAssocID="{78A6F6F4-DEBE-4B66-9046-954AC642CFAB}" presName="aSpace2" presStyleCnt="0"/>
      <dgm:spPr/>
    </dgm:pt>
    <dgm:pt modelId="{870CF2EE-A893-4812-80A5-F6C98CDFE7B2}" type="pres">
      <dgm:prSet presAssocID="{585BA396-38B5-49CB-9553-759D1A106213}" presName="childNode" presStyleLbl="node1" presStyleIdx="7" presStyleCnt="24" custLinFactNeighborX="5523" custLinFactNeighborY="-1397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8ACC26A-08BD-4B45-ACF0-B6B4870FB516}" type="pres">
      <dgm:prSet presAssocID="{C1C69FBC-02D4-4901-AFD9-6E741F6790B6}" presName="aSpace" presStyleCnt="0"/>
      <dgm:spPr/>
    </dgm:pt>
    <dgm:pt modelId="{91A74076-CDA2-4120-A301-3CEAA5AADE98}" type="pres">
      <dgm:prSet presAssocID="{8190A2B2-B886-4B78-94C6-C66458001544}" presName="compNode" presStyleCnt="0"/>
      <dgm:spPr/>
    </dgm:pt>
    <dgm:pt modelId="{B7B21CAC-8CFA-47D5-8417-ACA5FA5930EE}" type="pres">
      <dgm:prSet presAssocID="{8190A2B2-B886-4B78-94C6-C66458001544}" presName="aNode" presStyleLbl="bgShp" presStyleIdx="2" presStyleCnt="6" custLinFactNeighborX="4845" custLinFactNeighborY="-2356"/>
      <dgm:spPr/>
      <dgm:t>
        <a:bodyPr/>
        <a:lstStyle/>
        <a:p>
          <a:endParaRPr lang="hr-HR"/>
        </a:p>
      </dgm:t>
    </dgm:pt>
    <dgm:pt modelId="{C5D2E404-8CAD-4C37-8A89-71C6165DD3AF}" type="pres">
      <dgm:prSet presAssocID="{8190A2B2-B886-4B78-94C6-C66458001544}" presName="textNode" presStyleLbl="bgShp" presStyleIdx="2" presStyleCnt="6"/>
      <dgm:spPr/>
      <dgm:t>
        <a:bodyPr/>
        <a:lstStyle/>
        <a:p>
          <a:endParaRPr lang="hr-HR"/>
        </a:p>
      </dgm:t>
    </dgm:pt>
    <dgm:pt modelId="{296C96AA-49D8-49CE-89FB-A15A521CF3E2}" type="pres">
      <dgm:prSet presAssocID="{8190A2B2-B886-4B78-94C6-C66458001544}" presName="compChildNode" presStyleCnt="0"/>
      <dgm:spPr/>
    </dgm:pt>
    <dgm:pt modelId="{90308CD8-CC4B-498F-8D7D-81AEFFABA19D}" type="pres">
      <dgm:prSet presAssocID="{8190A2B2-B886-4B78-94C6-C66458001544}" presName="theInnerList" presStyleCnt="0"/>
      <dgm:spPr/>
    </dgm:pt>
    <dgm:pt modelId="{15DFB103-9A48-4B9A-A3A6-38CDD3E1DCCF}" type="pres">
      <dgm:prSet presAssocID="{494C089E-5ABC-4A47-AC86-DF2657281038}" presName="childNode" presStyleLbl="node1" presStyleIdx="8" presStyleCnt="24" custLinFactNeighborX="3699" custLinFactNeighborY="2812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1DD25BD-9C09-4E15-AA6D-75E08F351940}" type="pres">
      <dgm:prSet presAssocID="{494C089E-5ABC-4A47-AC86-DF2657281038}" presName="aSpace2" presStyleCnt="0"/>
      <dgm:spPr/>
    </dgm:pt>
    <dgm:pt modelId="{C15DEAFF-EA4F-426A-9979-76F21E118378}" type="pres">
      <dgm:prSet presAssocID="{620EDB66-F45A-4909-9F58-5A8FC0C009A6}" presName="childNode" presStyleLbl="node1" presStyleIdx="9" presStyleCnt="24" custLinFactNeighborX="6669" custLinFactNeighborY="140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318F893-93AE-4025-B309-7FAFEB6155F3}" type="pres">
      <dgm:prSet presAssocID="{620EDB66-F45A-4909-9F58-5A8FC0C009A6}" presName="aSpace2" presStyleCnt="0"/>
      <dgm:spPr/>
    </dgm:pt>
    <dgm:pt modelId="{67B466DA-C08D-4C98-8FD1-9E075377C5DA}" type="pres">
      <dgm:prSet presAssocID="{CE8A2475-E377-4591-B5E1-754FE2395156}" presName="childNode" presStyleLbl="node1" presStyleIdx="10" presStyleCnt="24" custLinFactNeighborX="4461" custLinFactNeighborY="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CCC8767-D56E-4639-A142-392DFDE0B5B5}" type="pres">
      <dgm:prSet presAssocID="{CE8A2475-E377-4591-B5E1-754FE2395156}" presName="aSpace2" presStyleCnt="0"/>
      <dgm:spPr/>
    </dgm:pt>
    <dgm:pt modelId="{2B355A7E-BC09-4D04-B6BC-619FA8B80F0A}" type="pres">
      <dgm:prSet presAssocID="{F8957BC9-C6DE-42E6-A6D9-81A5ED23AE2A}" presName="childNode" presStyleLbl="node1" presStyleIdx="11" presStyleCnt="24" custLinFactNeighborX="4461" custLinFactNeighborY="-1397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822875C-DA1A-43BC-803A-8146D258357A}" type="pres">
      <dgm:prSet presAssocID="{8190A2B2-B886-4B78-94C6-C66458001544}" presName="aSpace" presStyleCnt="0"/>
      <dgm:spPr/>
    </dgm:pt>
    <dgm:pt modelId="{F1EF4C55-D22D-446D-9B87-431DA7510EE0}" type="pres">
      <dgm:prSet presAssocID="{B1690629-F5A6-443E-AA7E-63D3FD1E8EB7}" presName="compNode" presStyleCnt="0"/>
      <dgm:spPr/>
    </dgm:pt>
    <dgm:pt modelId="{65705B86-AF5F-4A60-9F03-F91E1906ED56}" type="pres">
      <dgm:prSet presAssocID="{B1690629-F5A6-443E-AA7E-63D3FD1E8EB7}" presName="aNode" presStyleLbl="bgShp" presStyleIdx="3" presStyleCnt="6" custLinFactNeighborX="747"/>
      <dgm:spPr/>
      <dgm:t>
        <a:bodyPr/>
        <a:lstStyle/>
        <a:p>
          <a:endParaRPr lang="hr-HR"/>
        </a:p>
      </dgm:t>
    </dgm:pt>
    <dgm:pt modelId="{5311B814-32D7-431F-879C-32E296AF8E1C}" type="pres">
      <dgm:prSet presAssocID="{B1690629-F5A6-443E-AA7E-63D3FD1E8EB7}" presName="textNode" presStyleLbl="bgShp" presStyleIdx="3" presStyleCnt="6"/>
      <dgm:spPr/>
      <dgm:t>
        <a:bodyPr/>
        <a:lstStyle/>
        <a:p>
          <a:endParaRPr lang="hr-HR"/>
        </a:p>
      </dgm:t>
    </dgm:pt>
    <dgm:pt modelId="{D0B7B0C4-99FA-4495-8FE1-668D4BC82145}" type="pres">
      <dgm:prSet presAssocID="{B1690629-F5A6-443E-AA7E-63D3FD1E8EB7}" presName="compChildNode" presStyleCnt="0"/>
      <dgm:spPr/>
    </dgm:pt>
    <dgm:pt modelId="{C111552A-5543-4225-9184-CECD44E4EFFC}" type="pres">
      <dgm:prSet presAssocID="{B1690629-F5A6-443E-AA7E-63D3FD1E8EB7}" presName="theInnerList" presStyleCnt="0"/>
      <dgm:spPr/>
    </dgm:pt>
    <dgm:pt modelId="{4B31C78A-A198-437B-9543-6F85833A66EE}" type="pres">
      <dgm:prSet presAssocID="{456BE8FF-99EB-4F76-8595-393DA0B1F165}" presName="childNode" presStyleLbl="node1" presStyleIdx="12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95315B-A547-4B48-B116-6C43CB306E7E}" type="pres">
      <dgm:prSet presAssocID="{456BE8FF-99EB-4F76-8595-393DA0B1F165}" presName="aSpace2" presStyleCnt="0"/>
      <dgm:spPr/>
    </dgm:pt>
    <dgm:pt modelId="{508F73FE-87A3-4AD4-99CB-A9CDE7CB9DC1}" type="pres">
      <dgm:prSet presAssocID="{708B4EA2-96D1-49A7-8EDA-5D1D58A19302}" presName="childNode" presStyleLbl="node1" presStyleIdx="13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C92A5A-F546-4534-9290-84464710FE32}" type="pres">
      <dgm:prSet presAssocID="{708B4EA2-96D1-49A7-8EDA-5D1D58A19302}" presName="aSpace2" presStyleCnt="0"/>
      <dgm:spPr/>
    </dgm:pt>
    <dgm:pt modelId="{F560AF02-8E84-446E-B369-45072BCA4B9C}" type="pres">
      <dgm:prSet presAssocID="{CE2CCE59-85A5-41A8-902D-FFCC8DAF2F8B}" presName="childNode" presStyleLbl="node1" presStyleIdx="14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7DBB863-8230-42BB-8697-BBC59CCF973D}" type="pres">
      <dgm:prSet presAssocID="{CE2CCE59-85A5-41A8-902D-FFCC8DAF2F8B}" presName="aSpace2" presStyleCnt="0"/>
      <dgm:spPr/>
    </dgm:pt>
    <dgm:pt modelId="{2DB146E4-E6FA-4039-A150-8ECD3D19DAA9}" type="pres">
      <dgm:prSet presAssocID="{12AA70B4-54EC-4CAE-B639-6CEEC96FFB1D}" presName="childNode" presStyleLbl="node1" presStyleIdx="15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7A16608-600A-4CA8-8B08-6E27E55E1782}" type="pres">
      <dgm:prSet presAssocID="{B1690629-F5A6-443E-AA7E-63D3FD1E8EB7}" presName="aSpace" presStyleCnt="0"/>
      <dgm:spPr/>
    </dgm:pt>
    <dgm:pt modelId="{83FA038B-CD72-45CF-B509-4E6B25AFBA6F}" type="pres">
      <dgm:prSet presAssocID="{3D33CA1A-8D02-493E-901F-198045A59809}" presName="compNode" presStyleCnt="0"/>
      <dgm:spPr/>
    </dgm:pt>
    <dgm:pt modelId="{CB7D5217-257B-4E6D-BDF7-967417F52D34}" type="pres">
      <dgm:prSet presAssocID="{3D33CA1A-8D02-493E-901F-198045A59809}" presName="aNode" presStyleLbl="bgShp" presStyleIdx="4" presStyleCnt="6"/>
      <dgm:spPr/>
      <dgm:t>
        <a:bodyPr/>
        <a:lstStyle/>
        <a:p>
          <a:endParaRPr lang="hr-HR"/>
        </a:p>
      </dgm:t>
    </dgm:pt>
    <dgm:pt modelId="{FB1025AC-08D5-4748-8168-294DDD26CF7D}" type="pres">
      <dgm:prSet presAssocID="{3D33CA1A-8D02-493E-901F-198045A59809}" presName="textNode" presStyleLbl="bgShp" presStyleIdx="4" presStyleCnt="6"/>
      <dgm:spPr/>
      <dgm:t>
        <a:bodyPr/>
        <a:lstStyle/>
        <a:p>
          <a:endParaRPr lang="hr-HR"/>
        </a:p>
      </dgm:t>
    </dgm:pt>
    <dgm:pt modelId="{D82DEF57-8795-4FE2-B703-75390E38343A}" type="pres">
      <dgm:prSet presAssocID="{3D33CA1A-8D02-493E-901F-198045A59809}" presName="compChildNode" presStyleCnt="0"/>
      <dgm:spPr/>
    </dgm:pt>
    <dgm:pt modelId="{3C6C1A94-7A67-4D50-BC5C-12B0FEE2CF5E}" type="pres">
      <dgm:prSet presAssocID="{3D33CA1A-8D02-493E-901F-198045A59809}" presName="theInnerList" presStyleCnt="0"/>
      <dgm:spPr/>
    </dgm:pt>
    <dgm:pt modelId="{AD8570C2-1485-45DE-B032-4D80933CA329}" type="pres">
      <dgm:prSet presAssocID="{A351E596-E9A5-4CDA-9789-7B78BBE5977D}" presName="childNode" presStyleLbl="node1" presStyleIdx="16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5D171A-0C1F-4346-B42F-78E6999D885A}" type="pres">
      <dgm:prSet presAssocID="{A351E596-E9A5-4CDA-9789-7B78BBE5977D}" presName="aSpace2" presStyleCnt="0"/>
      <dgm:spPr/>
    </dgm:pt>
    <dgm:pt modelId="{0A37BFD1-EC43-4B33-85DA-A6F4E12E4B28}" type="pres">
      <dgm:prSet presAssocID="{446C2A4F-36DD-48B7-940E-5BDCC0C66A06}" presName="childNode" presStyleLbl="node1" presStyleIdx="17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1E5B49-3EEB-49FC-97E9-F3AC1C59D8C5}" type="pres">
      <dgm:prSet presAssocID="{446C2A4F-36DD-48B7-940E-5BDCC0C66A06}" presName="aSpace2" presStyleCnt="0"/>
      <dgm:spPr/>
    </dgm:pt>
    <dgm:pt modelId="{2D9BC1F7-AF82-4855-81BE-4DAD61E7F79D}" type="pres">
      <dgm:prSet presAssocID="{8DD6D088-6C22-4C0F-AC8E-44B0F8417B19}" presName="childNode" presStyleLbl="node1" presStyleIdx="18" presStyleCnt="24" custLinFactNeighborX="1152" custLinFactNeighborY="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75CC541-3881-4474-9AB7-39A61A76EBE6}" type="pres">
      <dgm:prSet presAssocID="{8DD6D088-6C22-4C0F-AC8E-44B0F8417B19}" presName="aSpace2" presStyleCnt="0"/>
      <dgm:spPr/>
    </dgm:pt>
    <dgm:pt modelId="{8F5C8B06-EE74-4BC2-BCB9-A2D63CC8DA77}" type="pres">
      <dgm:prSet presAssocID="{1C712DDE-1D35-4B30-9CBB-622747DAE389}" presName="childNode" presStyleLbl="node1" presStyleIdx="19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070C93-3961-4914-AA74-356B84DA3B40}" type="pres">
      <dgm:prSet presAssocID="{3D33CA1A-8D02-493E-901F-198045A59809}" presName="aSpace" presStyleCnt="0"/>
      <dgm:spPr/>
    </dgm:pt>
    <dgm:pt modelId="{BE0B3D34-ED75-487F-87BF-F1D260CF205D}" type="pres">
      <dgm:prSet presAssocID="{0E498035-3C2F-4D08-8B4D-E872ACA8A00E}" presName="compNode" presStyleCnt="0"/>
      <dgm:spPr/>
    </dgm:pt>
    <dgm:pt modelId="{151EA04C-F73D-4EF5-9038-A7A4CA3E67FD}" type="pres">
      <dgm:prSet presAssocID="{0E498035-3C2F-4D08-8B4D-E872ACA8A00E}" presName="aNode" presStyleLbl="bgShp" presStyleIdx="5" presStyleCnt="6"/>
      <dgm:spPr/>
      <dgm:t>
        <a:bodyPr/>
        <a:lstStyle/>
        <a:p>
          <a:endParaRPr lang="hr-HR"/>
        </a:p>
      </dgm:t>
    </dgm:pt>
    <dgm:pt modelId="{2A2D43FF-EE4A-4CFB-A211-00E1B121B7EB}" type="pres">
      <dgm:prSet presAssocID="{0E498035-3C2F-4D08-8B4D-E872ACA8A00E}" presName="textNode" presStyleLbl="bgShp" presStyleIdx="5" presStyleCnt="6"/>
      <dgm:spPr/>
      <dgm:t>
        <a:bodyPr/>
        <a:lstStyle/>
        <a:p>
          <a:endParaRPr lang="hr-HR"/>
        </a:p>
      </dgm:t>
    </dgm:pt>
    <dgm:pt modelId="{CB5C94E0-F1BD-435A-9EC8-8BBFC2E32639}" type="pres">
      <dgm:prSet presAssocID="{0E498035-3C2F-4D08-8B4D-E872ACA8A00E}" presName="compChildNode" presStyleCnt="0"/>
      <dgm:spPr/>
    </dgm:pt>
    <dgm:pt modelId="{BFDB188E-8B8B-4DD1-891B-E0DC2BAA53E7}" type="pres">
      <dgm:prSet presAssocID="{0E498035-3C2F-4D08-8B4D-E872ACA8A00E}" presName="theInnerList" presStyleCnt="0"/>
      <dgm:spPr/>
    </dgm:pt>
    <dgm:pt modelId="{B7E2B32C-EAE4-4A4B-A1B7-F26B0208E109}" type="pres">
      <dgm:prSet presAssocID="{0C999988-9A52-4C0F-8F5C-E0D3963098B0}" presName="childNode" presStyleLbl="node1" presStyleIdx="20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7E8C57D-3B19-4345-A209-1B1B7EB7571C}" type="pres">
      <dgm:prSet presAssocID="{0C999988-9A52-4C0F-8F5C-E0D3963098B0}" presName="aSpace2" presStyleCnt="0"/>
      <dgm:spPr/>
    </dgm:pt>
    <dgm:pt modelId="{41E00B0A-CBAD-4708-9DA8-EF37FDD6DAE7}" type="pres">
      <dgm:prSet presAssocID="{8589056D-8FBB-4381-857E-5306E88197F7}" presName="childNode" presStyleLbl="node1" presStyleIdx="21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BB0D1EA-65F5-437C-B7B4-345444120F02}" type="pres">
      <dgm:prSet presAssocID="{8589056D-8FBB-4381-857E-5306E88197F7}" presName="aSpace2" presStyleCnt="0"/>
      <dgm:spPr/>
    </dgm:pt>
    <dgm:pt modelId="{5C1B7A88-1170-44AB-930B-B6C179832EF8}" type="pres">
      <dgm:prSet presAssocID="{B3D903A8-A38B-4B4B-B770-9FE7D1F43561}" presName="childNode" presStyleLbl="node1" presStyleIdx="22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161DA53-5367-4F09-A783-C3FCE9040F85}" type="pres">
      <dgm:prSet presAssocID="{B3D903A8-A38B-4B4B-B770-9FE7D1F43561}" presName="aSpace2" presStyleCnt="0"/>
      <dgm:spPr/>
    </dgm:pt>
    <dgm:pt modelId="{E4C0675D-F7B0-429E-BE43-3B38D76AF8DB}" type="pres">
      <dgm:prSet presAssocID="{325F91EA-FABB-43D0-A5B5-8D4DE19D86CD}" presName="childNode" presStyleLbl="node1" presStyleIdx="23" presStyleCnt="2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25DDB8B-3FCC-4DC8-B50F-493C01C4ABBC}" srcId="{6E593028-2FFD-47FA-9B34-A56F946005A0}" destId="{1600B008-8F23-4081-961C-FBB3402A2D23}" srcOrd="3" destOrd="0" parTransId="{23B869F8-4BC6-4AFF-90E8-494304846EE4}" sibTransId="{DFF28C5C-0468-4366-9569-931F50C2D23A}"/>
    <dgm:cxn modelId="{84FD3AB3-69B4-420B-A2E2-0A19774CD3EC}" srcId="{C1C69FBC-02D4-4901-AFD9-6E741F6790B6}" destId="{585BA396-38B5-49CB-9553-759D1A106213}" srcOrd="3" destOrd="0" parTransId="{64E0F7AC-CCA0-4024-9277-AE53E3E00E8C}" sibTransId="{3BCC8D2E-212C-4316-94D2-455C369AC045}"/>
    <dgm:cxn modelId="{3C8A3DD2-D725-44BF-B83D-EEB0C506C515}" type="presOf" srcId="{494C089E-5ABC-4A47-AC86-DF2657281038}" destId="{15DFB103-9A48-4B9A-A3A6-38CDD3E1DCCF}" srcOrd="0" destOrd="0" presId="urn:microsoft.com/office/officeart/2005/8/layout/lProcess2"/>
    <dgm:cxn modelId="{CAEE81C8-E26E-45FE-A453-9FDCBF7A71D0}" type="presOf" srcId="{8290D674-5A07-452F-A286-5EFF4BC16D31}" destId="{5CE16DA1-2C98-4BEE-898F-8A6BA606FFF0}" srcOrd="0" destOrd="0" presId="urn:microsoft.com/office/officeart/2005/8/layout/lProcess2"/>
    <dgm:cxn modelId="{261ED375-3B0A-4DA9-AF8A-721E2CFBD015}" srcId="{0E498035-3C2F-4D08-8B4D-E872ACA8A00E}" destId="{B3D903A8-A38B-4B4B-B770-9FE7D1F43561}" srcOrd="2" destOrd="0" parTransId="{F9A5A596-AF7B-4CDA-829F-8729FCC40F4B}" sibTransId="{2318C0B4-417B-40F8-BBBF-AB2817651CA3}"/>
    <dgm:cxn modelId="{FE20D657-39A6-4138-8BB9-F46D22CC1E0F}" srcId="{C1C69FBC-02D4-4901-AFD9-6E741F6790B6}" destId="{8290D674-5A07-452F-A286-5EFF4BC16D31}" srcOrd="1" destOrd="0" parTransId="{839A0151-3D58-47FB-BCB3-DBFA64C39CA5}" sibTransId="{79F4FAB4-FA6A-41FB-BEF6-1614E25AC2B2}"/>
    <dgm:cxn modelId="{60F2F01A-5E94-4D73-9EA3-6CD712E1062F}" srcId="{B1690629-F5A6-443E-AA7E-63D3FD1E8EB7}" destId="{CE2CCE59-85A5-41A8-902D-FFCC8DAF2F8B}" srcOrd="2" destOrd="0" parTransId="{24AA330E-10A9-45FD-A44A-CE96DC8CA15B}" sibTransId="{375C04C4-AE85-43C6-86A2-CCE20157DBD8}"/>
    <dgm:cxn modelId="{CE11BF53-B6C7-4924-8AAF-43A1C27E5B17}" srcId="{6E593028-2FFD-47FA-9B34-A56F946005A0}" destId="{C9A97F0A-63E6-49E5-AF7E-F74E207FFAAB}" srcOrd="1" destOrd="0" parTransId="{EA91A424-A958-4525-9F65-DCA9C90E1941}" sibTransId="{22BC10AB-F23A-4A29-A207-35C8A5F268C7}"/>
    <dgm:cxn modelId="{617C3BE0-673F-4059-AD15-0A7415F0F977}" type="presOf" srcId="{325F91EA-FABB-43D0-A5B5-8D4DE19D86CD}" destId="{E4C0675D-F7B0-429E-BE43-3B38D76AF8DB}" srcOrd="0" destOrd="0" presId="urn:microsoft.com/office/officeart/2005/8/layout/lProcess2"/>
    <dgm:cxn modelId="{6E53BB45-F1B9-45C3-B5D5-E8635D1B2206}" srcId="{B1690629-F5A6-443E-AA7E-63D3FD1E8EB7}" destId="{708B4EA2-96D1-49A7-8EDA-5D1D58A19302}" srcOrd="1" destOrd="0" parTransId="{9D244C3B-216F-46BF-911B-1C215969AF55}" sibTransId="{7EFE356F-AA32-4B16-8261-829595DC2196}"/>
    <dgm:cxn modelId="{9B0AF7EE-79F2-4FCB-9099-A9E623087F05}" srcId="{8190A2B2-B886-4B78-94C6-C66458001544}" destId="{F8957BC9-C6DE-42E6-A6D9-81A5ED23AE2A}" srcOrd="3" destOrd="0" parTransId="{BC8F0ACE-4258-4496-A6D4-B944E0853F9B}" sibTransId="{A4054D5C-A626-4B61-996B-BEB26A935386}"/>
    <dgm:cxn modelId="{7E9A341E-989E-4EF9-85F5-77E7A6D620F1}" type="presOf" srcId="{585BA396-38B5-49CB-9553-759D1A106213}" destId="{870CF2EE-A893-4812-80A5-F6C98CDFE7B2}" srcOrd="0" destOrd="0" presId="urn:microsoft.com/office/officeart/2005/8/layout/lProcess2"/>
    <dgm:cxn modelId="{98039530-77D0-4840-99DD-078B86764038}" srcId="{8190A2B2-B886-4B78-94C6-C66458001544}" destId="{494C089E-5ABC-4A47-AC86-DF2657281038}" srcOrd="0" destOrd="0" parTransId="{C0AD21E1-CBDC-4EB7-B08A-C06C5AA9B444}" sibTransId="{412A0E05-7B49-437B-BC09-76E781BCCEBB}"/>
    <dgm:cxn modelId="{C838FCBD-94A5-4BD1-BCCC-7924F04CF939}" srcId="{0E498035-3C2F-4D08-8B4D-E872ACA8A00E}" destId="{0C999988-9A52-4C0F-8F5C-E0D3963098B0}" srcOrd="0" destOrd="0" parTransId="{45EF86FF-8574-4AB8-B7CC-CF7CBBA763A6}" sibTransId="{723A6641-620E-4142-AE20-DACD0B2766E5}"/>
    <dgm:cxn modelId="{88966CC4-A1D2-496B-87D3-5BED28333F37}" srcId="{F478C64D-ED50-416B-895B-FDB692AC5464}" destId="{B1690629-F5A6-443E-AA7E-63D3FD1E8EB7}" srcOrd="3" destOrd="0" parTransId="{6C509407-66BE-4AC2-A4A8-E40C992E34A4}" sibTransId="{69699940-B6E1-44E0-96B6-41C0410CF33A}"/>
    <dgm:cxn modelId="{EFDBE629-BD54-4664-8835-456181FB5553}" type="presOf" srcId="{0E498035-3C2F-4D08-8B4D-E872ACA8A00E}" destId="{151EA04C-F73D-4EF5-9038-A7A4CA3E67FD}" srcOrd="0" destOrd="0" presId="urn:microsoft.com/office/officeart/2005/8/layout/lProcess2"/>
    <dgm:cxn modelId="{9A6F085F-D95E-4156-9B52-6770C6CF115A}" type="presOf" srcId="{8190A2B2-B886-4B78-94C6-C66458001544}" destId="{C5D2E404-8CAD-4C37-8A89-71C6165DD3AF}" srcOrd="1" destOrd="0" presId="urn:microsoft.com/office/officeart/2005/8/layout/lProcess2"/>
    <dgm:cxn modelId="{687C0882-D23E-4388-B39D-69CDEC1963BB}" type="presOf" srcId="{8190A2B2-B886-4B78-94C6-C66458001544}" destId="{B7B21CAC-8CFA-47D5-8417-ACA5FA5930EE}" srcOrd="0" destOrd="0" presId="urn:microsoft.com/office/officeart/2005/8/layout/lProcess2"/>
    <dgm:cxn modelId="{AB828ABB-0B96-4F4E-A700-53B94B8F6E0E}" type="presOf" srcId="{B500B6E1-C7E7-4089-AD79-D4404EF5647E}" destId="{8F8589AB-8DF4-4D32-B06F-434464BEC651}" srcOrd="0" destOrd="0" presId="urn:microsoft.com/office/officeart/2005/8/layout/lProcess2"/>
    <dgm:cxn modelId="{F43ACC7B-7681-46A5-89D4-482B9F74A8E9}" type="presOf" srcId="{C9A97F0A-63E6-49E5-AF7E-F74E207FFAAB}" destId="{B00B68AF-7CF6-466D-8A7B-F0FD9B39C072}" srcOrd="0" destOrd="0" presId="urn:microsoft.com/office/officeart/2005/8/layout/lProcess2"/>
    <dgm:cxn modelId="{6F250AFA-3F45-426E-8FD1-2C45D0E42C7C}" type="presOf" srcId="{708B4EA2-96D1-49A7-8EDA-5D1D58A19302}" destId="{508F73FE-87A3-4AD4-99CB-A9CDE7CB9DC1}" srcOrd="0" destOrd="0" presId="urn:microsoft.com/office/officeart/2005/8/layout/lProcess2"/>
    <dgm:cxn modelId="{329C73B0-4456-47DD-9A5F-2AA03C28BA66}" type="presOf" srcId="{0C999988-9A52-4C0F-8F5C-E0D3963098B0}" destId="{B7E2B32C-EAE4-4A4B-A1B7-F26B0208E109}" srcOrd="0" destOrd="0" presId="urn:microsoft.com/office/officeart/2005/8/layout/lProcess2"/>
    <dgm:cxn modelId="{84F8A4B3-166A-4673-95DC-F7E792E69542}" srcId="{8190A2B2-B886-4B78-94C6-C66458001544}" destId="{620EDB66-F45A-4909-9F58-5A8FC0C009A6}" srcOrd="1" destOrd="0" parTransId="{92ADD615-CCE0-454E-80B0-66CF37B9D6F1}" sibTransId="{E4C50570-438C-4E01-AE29-87E2A3B7C3CF}"/>
    <dgm:cxn modelId="{AB4AB355-520B-4B80-AE1F-A8E7B8A2BB24}" type="presOf" srcId="{8DD6D088-6C22-4C0F-AC8E-44B0F8417B19}" destId="{2D9BC1F7-AF82-4855-81BE-4DAD61E7F79D}" srcOrd="0" destOrd="0" presId="urn:microsoft.com/office/officeart/2005/8/layout/lProcess2"/>
    <dgm:cxn modelId="{22AA15C0-ACF9-463C-8246-F25A2BF262A7}" type="presOf" srcId="{B3D903A8-A38B-4B4B-B770-9FE7D1F43561}" destId="{5C1B7A88-1170-44AB-930B-B6C179832EF8}" srcOrd="0" destOrd="0" presId="urn:microsoft.com/office/officeart/2005/8/layout/lProcess2"/>
    <dgm:cxn modelId="{0982C33F-0864-464D-9F4F-30E5A53C8A15}" srcId="{0E498035-3C2F-4D08-8B4D-E872ACA8A00E}" destId="{325F91EA-FABB-43D0-A5B5-8D4DE19D86CD}" srcOrd="3" destOrd="0" parTransId="{0F8F2B43-C5D5-4764-B69F-308F18F35E01}" sibTransId="{F0EABA47-7F61-4BCC-97B6-DB1D8309071D}"/>
    <dgm:cxn modelId="{D34E16E5-7504-4B56-B2AC-A0445B0A8AE1}" type="presOf" srcId="{CE2CCE59-85A5-41A8-902D-FFCC8DAF2F8B}" destId="{F560AF02-8E84-446E-B369-45072BCA4B9C}" srcOrd="0" destOrd="0" presId="urn:microsoft.com/office/officeart/2005/8/layout/lProcess2"/>
    <dgm:cxn modelId="{DA924870-2E67-433B-A6FB-203329A5DC33}" srcId="{F478C64D-ED50-416B-895B-FDB692AC5464}" destId="{0E498035-3C2F-4D08-8B4D-E872ACA8A00E}" srcOrd="5" destOrd="0" parTransId="{44E9BA22-FAF0-4A9F-98B4-D2FA841E4283}" sibTransId="{0A5DB579-30DA-45C1-A256-DB6042DF5002}"/>
    <dgm:cxn modelId="{575C66A6-B21E-467F-8BE4-5564497EC073}" srcId="{3D33CA1A-8D02-493E-901F-198045A59809}" destId="{446C2A4F-36DD-48B7-940E-5BDCC0C66A06}" srcOrd="1" destOrd="0" parTransId="{DDBEC9D3-3C50-4C4D-930E-A2D2B84C80EB}" sibTransId="{46481029-BBDD-48FB-824F-024B8A532544}"/>
    <dgm:cxn modelId="{E82F7DDC-34E5-42B3-AE68-F8C6DA3AFCA3}" srcId="{F478C64D-ED50-416B-895B-FDB692AC5464}" destId="{C1C69FBC-02D4-4901-AFD9-6E741F6790B6}" srcOrd="1" destOrd="0" parTransId="{9C25EE20-060F-4623-9562-56C99328E536}" sibTransId="{EE8DE0D2-25A7-4E63-82F2-D929AFA3C933}"/>
    <dgm:cxn modelId="{A91B7109-A80E-4754-B051-A3F1EF560AA3}" type="presOf" srcId="{620EDB66-F45A-4909-9F58-5A8FC0C009A6}" destId="{C15DEAFF-EA4F-426A-9979-76F21E118378}" srcOrd="0" destOrd="0" presId="urn:microsoft.com/office/officeart/2005/8/layout/lProcess2"/>
    <dgm:cxn modelId="{1A3067AE-2CF8-48B7-B1B7-B70B096FCC96}" type="presOf" srcId="{0E498035-3C2F-4D08-8B4D-E872ACA8A00E}" destId="{2A2D43FF-EE4A-4CFB-A211-00E1B121B7EB}" srcOrd="1" destOrd="0" presId="urn:microsoft.com/office/officeart/2005/8/layout/lProcess2"/>
    <dgm:cxn modelId="{D00C81DD-BEB2-4D00-AF0F-0133FDBC09F6}" type="presOf" srcId="{78A6F6F4-DEBE-4B66-9046-954AC642CFAB}" destId="{4025FE48-EC00-4569-B063-1CE3D0BBCF23}" srcOrd="0" destOrd="0" presId="urn:microsoft.com/office/officeart/2005/8/layout/lProcess2"/>
    <dgm:cxn modelId="{EEC840D8-61D2-4AD6-9348-511971AEB617}" srcId="{3D33CA1A-8D02-493E-901F-198045A59809}" destId="{1C712DDE-1D35-4B30-9CBB-622747DAE389}" srcOrd="3" destOrd="0" parTransId="{6E8D5223-3BF9-417D-A6D6-DFE9C1399790}" sibTransId="{487A0D0D-BB3B-49A6-A886-71A629B62A7F}"/>
    <dgm:cxn modelId="{3033BED7-6761-43EE-A3D4-A37626941C3F}" type="presOf" srcId="{3D33CA1A-8D02-493E-901F-198045A59809}" destId="{FB1025AC-08D5-4748-8168-294DDD26CF7D}" srcOrd="1" destOrd="0" presId="urn:microsoft.com/office/officeart/2005/8/layout/lProcess2"/>
    <dgm:cxn modelId="{23B34AE7-AF08-4C10-A3A7-BE5A66E02F53}" type="presOf" srcId="{F478C64D-ED50-416B-895B-FDB692AC5464}" destId="{D33B04FB-EE44-4082-B97D-FA933B3E1AE8}" srcOrd="0" destOrd="0" presId="urn:microsoft.com/office/officeart/2005/8/layout/lProcess2"/>
    <dgm:cxn modelId="{F00A3C22-8B46-4F39-9D07-1A54F7EBE039}" type="presOf" srcId="{C1C69FBC-02D4-4901-AFD9-6E741F6790B6}" destId="{92D3FBC5-F68D-4561-A7B5-F26D6C197431}" srcOrd="1" destOrd="0" presId="urn:microsoft.com/office/officeart/2005/8/layout/lProcess2"/>
    <dgm:cxn modelId="{9430EC80-5C05-45F6-AD53-4C793E643614}" type="presOf" srcId="{8589056D-8FBB-4381-857E-5306E88197F7}" destId="{41E00B0A-CBAD-4708-9DA8-EF37FDD6DAE7}" srcOrd="0" destOrd="0" presId="urn:microsoft.com/office/officeart/2005/8/layout/lProcess2"/>
    <dgm:cxn modelId="{83B6A8C3-6E5F-45B8-A782-B49BF3239CB6}" srcId="{F478C64D-ED50-416B-895B-FDB692AC5464}" destId="{3D33CA1A-8D02-493E-901F-198045A59809}" srcOrd="4" destOrd="0" parTransId="{1829153E-78CE-4076-B92A-1B0D9479E389}" sibTransId="{B27348FD-594E-4E47-9F34-FCC313564332}"/>
    <dgm:cxn modelId="{01EEEC28-CA86-4B90-A8FB-FE58AA4CECCC}" type="presOf" srcId="{1600B008-8F23-4081-961C-FBB3402A2D23}" destId="{DB957E50-F343-42C6-9598-DA50115E9EFD}" srcOrd="0" destOrd="0" presId="urn:microsoft.com/office/officeart/2005/8/layout/lProcess2"/>
    <dgm:cxn modelId="{18028C51-F63D-4CB3-A715-4E941FA16DB2}" srcId="{B1690629-F5A6-443E-AA7E-63D3FD1E8EB7}" destId="{12AA70B4-54EC-4CAE-B639-6CEEC96FFB1D}" srcOrd="3" destOrd="0" parTransId="{913BE6AF-3C1A-4521-9F1D-6D2C947FC524}" sibTransId="{25A42B27-C639-4BCE-98A6-E7B57C9023FE}"/>
    <dgm:cxn modelId="{B537C44E-3FB9-4AAC-898F-DA2EEA89522D}" srcId="{6E593028-2FFD-47FA-9B34-A56F946005A0}" destId="{2D101886-0E6A-4E2E-AC25-D1D43A7452DD}" srcOrd="0" destOrd="0" parTransId="{19F886F2-6AD3-481C-8B8D-1AEB6EFA134E}" sibTransId="{B5BAD828-7738-440B-822D-A990E8019D1F}"/>
    <dgm:cxn modelId="{690FB80C-7BB2-451A-8B4B-0C7C2DA4B5CF}" srcId="{0E498035-3C2F-4D08-8B4D-E872ACA8A00E}" destId="{8589056D-8FBB-4381-857E-5306E88197F7}" srcOrd="1" destOrd="0" parTransId="{0D3695ED-7613-42AC-B33D-0347AF3011C7}" sibTransId="{47B68405-16E9-4443-8623-7E1FE09E58AF}"/>
    <dgm:cxn modelId="{C2A0DC13-DBD9-43A4-A24E-6B08C38E2218}" type="presOf" srcId="{B1690629-F5A6-443E-AA7E-63D3FD1E8EB7}" destId="{5311B814-32D7-431F-879C-32E296AF8E1C}" srcOrd="1" destOrd="0" presId="urn:microsoft.com/office/officeart/2005/8/layout/lProcess2"/>
    <dgm:cxn modelId="{DD8B08C7-CA98-402C-81BD-30CFEC40E842}" type="presOf" srcId="{1C712DDE-1D35-4B30-9CBB-622747DAE389}" destId="{8F5C8B06-EE74-4BC2-BCB9-A2D63CC8DA77}" srcOrd="0" destOrd="0" presId="urn:microsoft.com/office/officeart/2005/8/layout/lProcess2"/>
    <dgm:cxn modelId="{BBBC28EE-9441-47F0-83AA-03A723DD5F84}" type="presOf" srcId="{6E593028-2FFD-47FA-9B34-A56F946005A0}" destId="{84662EE2-8ECB-4B71-94EF-C7C9CD539249}" srcOrd="1" destOrd="0" presId="urn:microsoft.com/office/officeart/2005/8/layout/lProcess2"/>
    <dgm:cxn modelId="{DE268F15-680A-446B-AD72-5D3CB177789C}" type="presOf" srcId="{C1C69FBC-02D4-4901-AFD9-6E741F6790B6}" destId="{30A468F2-F834-4607-B30F-027E2C8C9838}" srcOrd="0" destOrd="0" presId="urn:microsoft.com/office/officeart/2005/8/layout/lProcess2"/>
    <dgm:cxn modelId="{801AAE63-A39C-4F72-B595-452E2F0B090B}" type="presOf" srcId="{12AA70B4-54EC-4CAE-B639-6CEEC96FFB1D}" destId="{2DB146E4-E6FA-4039-A150-8ECD3D19DAA9}" srcOrd="0" destOrd="0" presId="urn:microsoft.com/office/officeart/2005/8/layout/lProcess2"/>
    <dgm:cxn modelId="{996E32B1-AA5F-440C-BC3F-C7CD1070CCF3}" srcId="{6E593028-2FFD-47FA-9B34-A56F946005A0}" destId="{188633C5-FA10-483D-9A20-F93FEFA91A60}" srcOrd="2" destOrd="0" parTransId="{05EAFAA4-67AB-4036-BA2A-712AC903C718}" sibTransId="{696096FD-5EFA-4665-A6EB-D256598B0919}"/>
    <dgm:cxn modelId="{4D65C66A-03E6-48E1-814C-AB3C2F3D9B51}" type="presOf" srcId="{B1690629-F5A6-443E-AA7E-63D3FD1E8EB7}" destId="{65705B86-AF5F-4A60-9F03-F91E1906ED56}" srcOrd="0" destOrd="0" presId="urn:microsoft.com/office/officeart/2005/8/layout/lProcess2"/>
    <dgm:cxn modelId="{18780631-A19E-4D9B-AF4C-10DB07891E31}" srcId="{3D33CA1A-8D02-493E-901F-198045A59809}" destId="{A351E596-E9A5-4CDA-9789-7B78BBE5977D}" srcOrd="0" destOrd="0" parTransId="{9F5951C8-CADE-49B9-AA00-EBABCC06D469}" sibTransId="{AEA2BD5F-DD91-42B3-9E66-2789DDD811C4}"/>
    <dgm:cxn modelId="{1A411DF5-D15B-4A70-9C6A-B22062B89C17}" type="presOf" srcId="{3D33CA1A-8D02-493E-901F-198045A59809}" destId="{CB7D5217-257B-4E6D-BDF7-967417F52D34}" srcOrd="0" destOrd="0" presId="urn:microsoft.com/office/officeart/2005/8/layout/lProcess2"/>
    <dgm:cxn modelId="{651B2CE5-90CC-4A0B-B9DC-A4F67A2CB71C}" type="presOf" srcId="{F8957BC9-C6DE-42E6-A6D9-81A5ED23AE2A}" destId="{2B355A7E-BC09-4D04-B6BC-619FA8B80F0A}" srcOrd="0" destOrd="0" presId="urn:microsoft.com/office/officeart/2005/8/layout/lProcess2"/>
    <dgm:cxn modelId="{2C5F7243-47D5-4403-ADB0-3FD4370828B8}" srcId="{C1C69FBC-02D4-4901-AFD9-6E741F6790B6}" destId="{B500B6E1-C7E7-4089-AD79-D4404EF5647E}" srcOrd="0" destOrd="0" parTransId="{3E697B70-47E3-4C59-881C-B769723812F2}" sibTransId="{21E09253-1B7A-414B-AF2D-13E27FECA967}"/>
    <dgm:cxn modelId="{5B58B8D9-916D-4BD2-B022-08315FC4D9A1}" srcId="{C1C69FBC-02D4-4901-AFD9-6E741F6790B6}" destId="{78A6F6F4-DEBE-4B66-9046-954AC642CFAB}" srcOrd="2" destOrd="0" parTransId="{C0CFB7DE-6F75-4C10-8369-85A245A70920}" sibTransId="{11B2261C-5FF1-44D5-9488-E23804C8E114}"/>
    <dgm:cxn modelId="{9F345438-435D-4765-B0A3-42AE89E39F19}" type="presOf" srcId="{6E593028-2FFD-47FA-9B34-A56F946005A0}" destId="{02F74EB8-4FD4-43A9-9326-12E96C9B2E34}" srcOrd="0" destOrd="0" presId="urn:microsoft.com/office/officeart/2005/8/layout/lProcess2"/>
    <dgm:cxn modelId="{18144DFE-3618-4856-A6A5-0567F214805D}" type="presOf" srcId="{2D101886-0E6A-4E2E-AC25-D1D43A7452DD}" destId="{3E8F225A-3E90-49AF-A4E1-E6E1B656206D}" srcOrd="0" destOrd="0" presId="urn:microsoft.com/office/officeart/2005/8/layout/lProcess2"/>
    <dgm:cxn modelId="{3695F924-71F4-45A9-AE24-8D345C12D113}" type="presOf" srcId="{446C2A4F-36DD-48B7-940E-5BDCC0C66A06}" destId="{0A37BFD1-EC43-4B33-85DA-A6F4E12E4B28}" srcOrd="0" destOrd="0" presId="urn:microsoft.com/office/officeart/2005/8/layout/lProcess2"/>
    <dgm:cxn modelId="{59636F5D-04DB-42AD-9583-9F6ECCBA2BA4}" type="presOf" srcId="{456BE8FF-99EB-4F76-8595-393DA0B1F165}" destId="{4B31C78A-A198-437B-9543-6F85833A66EE}" srcOrd="0" destOrd="0" presId="urn:microsoft.com/office/officeart/2005/8/layout/lProcess2"/>
    <dgm:cxn modelId="{846A628D-F871-427E-879A-91E3FE02581F}" srcId="{B1690629-F5A6-443E-AA7E-63D3FD1E8EB7}" destId="{456BE8FF-99EB-4F76-8595-393DA0B1F165}" srcOrd="0" destOrd="0" parTransId="{A59A91E4-66BE-4F02-8330-B2162137CBAE}" sibTransId="{93B7E4E5-CD13-4770-B9F5-F9D1454E0BE2}"/>
    <dgm:cxn modelId="{7DF7D51D-9C30-4D97-B8A0-C77320F4D0E1}" type="presOf" srcId="{188633C5-FA10-483D-9A20-F93FEFA91A60}" destId="{0AE38D6A-E0DB-4FFA-99F1-25BB5B57FB2F}" srcOrd="0" destOrd="0" presId="urn:microsoft.com/office/officeart/2005/8/layout/lProcess2"/>
    <dgm:cxn modelId="{9B1930F9-868F-448D-9B77-89A0FC515E0F}" srcId="{F478C64D-ED50-416B-895B-FDB692AC5464}" destId="{6E593028-2FFD-47FA-9B34-A56F946005A0}" srcOrd="0" destOrd="0" parTransId="{EA2970B7-7970-4E72-AE62-6E325C9B2AEC}" sibTransId="{285DA5AA-0CE9-4F9E-B158-C0E7FC01BF43}"/>
    <dgm:cxn modelId="{5AC3248C-D554-47F2-B895-680B5714C0DE}" srcId="{8190A2B2-B886-4B78-94C6-C66458001544}" destId="{CE8A2475-E377-4591-B5E1-754FE2395156}" srcOrd="2" destOrd="0" parTransId="{54EADA85-2C7B-4767-9880-47C097D4AB1E}" sibTransId="{A7579B07-FDDC-4F24-96F2-C64F9A22616B}"/>
    <dgm:cxn modelId="{2E006DB4-01FF-4472-AA05-6D4890D80590}" type="presOf" srcId="{CE8A2475-E377-4591-B5E1-754FE2395156}" destId="{67B466DA-C08D-4C98-8FD1-9E075377C5DA}" srcOrd="0" destOrd="0" presId="urn:microsoft.com/office/officeart/2005/8/layout/lProcess2"/>
    <dgm:cxn modelId="{CBF9FA0D-B564-4E70-A9AB-62B69D60A25B}" type="presOf" srcId="{A351E596-E9A5-4CDA-9789-7B78BBE5977D}" destId="{AD8570C2-1485-45DE-B032-4D80933CA329}" srcOrd="0" destOrd="0" presId="urn:microsoft.com/office/officeart/2005/8/layout/lProcess2"/>
    <dgm:cxn modelId="{BC5B7667-135F-463E-A347-2651DDB7435A}" srcId="{F478C64D-ED50-416B-895B-FDB692AC5464}" destId="{8190A2B2-B886-4B78-94C6-C66458001544}" srcOrd="2" destOrd="0" parTransId="{CD88E609-2296-43B6-9CED-0BCC72CBD863}" sibTransId="{84A73F40-5F76-4753-A2BE-871915D47710}"/>
    <dgm:cxn modelId="{0FEAE7B4-AE61-4E3D-9BB3-9BDAEB500C5D}" srcId="{3D33CA1A-8D02-493E-901F-198045A59809}" destId="{8DD6D088-6C22-4C0F-AC8E-44B0F8417B19}" srcOrd="2" destOrd="0" parTransId="{BF60BD35-9F7B-445B-B4EB-5247B9A1E890}" sibTransId="{D54DEBBC-E7FC-4E7D-AE88-2991BD968719}"/>
    <dgm:cxn modelId="{1DD1274B-340D-46B0-B304-B46DC8EFF074}" type="presParOf" srcId="{D33B04FB-EE44-4082-B97D-FA933B3E1AE8}" destId="{84DBB776-B316-4F2A-AE57-40CAF4E12CF6}" srcOrd="0" destOrd="0" presId="urn:microsoft.com/office/officeart/2005/8/layout/lProcess2"/>
    <dgm:cxn modelId="{F74F7162-1327-4D49-9A80-EF46675DCF0B}" type="presParOf" srcId="{84DBB776-B316-4F2A-AE57-40CAF4E12CF6}" destId="{02F74EB8-4FD4-43A9-9326-12E96C9B2E34}" srcOrd="0" destOrd="0" presId="urn:microsoft.com/office/officeart/2005/8/layout/lProcess2"/>
    <dgm:cxn modelId="{E91E6194-9AC0-4AB6-8793-487BFE584853}" type="presParOf" srcId="{84DBB776-B316-4F2A-AE57-40CAF4E12CF6}" destId="{84662EE2-8ECB-4B71-94EF-C7C9CD539249}" srcOrd="1" destOrd="0" presId="urn:microsoft.com/office/officeart/2005/8/layout/lProcess2"/>
    <dgm:cxn modelId="{E71FF622-D765-4BAE-A551-537DE8A729D6}" type="presParOf" srcId="{84DBB776-B316-4F2A-AE57-40CAF4E12CF6}" destId="{D46A0D21-23D7-4EFB-950E-FC29AF3F6D79}" srcOrd="2" destOrd="0" presId="urn:microsoft.com/office/officeart/2005/8/layout/lProcess2"/>
    <dgm:cxn modelId="{F5D4B7FC-A445-4E2A-854F-DA196B8100D6}" type="presParOf" srcId="{D46A0D21-23D7-4EFB-950E-FC29AF3F6D79}" destId="{BE2338E3-35BD-436F-885E-95A5AF043C27}" srcOrd="0" destOrd="0" presId="urn:microsoft.com/office/officeart/2005/8/layout/lProcess2"/>
    <dgm:cxn modelId="{286084F4-B520-4848-8A69-CD1C42556392}" type="presParOf" srcId="{BE2338E3-35BD-436F-885E-95A5AF043C27}" destId="{3E8F225A-3E90-49AF-A4E1-E6E1B656206D}" srcOrd="0" destOrd="0" presId="urn:microsoft.com/office/officeart/2005/8/layout/lProcess2"/>
    <dgm:cxn modelId="{76E26B78-E1AC-47E3-8AE9-26428EE0289C}" type="presParOf" srcId="{BE2338E3-35BD-436F-885E-95A5AF043C27}" destId="{ED24FE0A-2498-43A8-B1EA-8F7E766B4693}" srcOrd="1" destOrd="0" presId="urn:microsoft.com/office/officeart/2005/8/layout/lProcess2"/>
    <dgm:cxn modelId="{B51B142A-82C7-4921-A671-6AA8C6EA9CC5}" type="presParOf" srcId="{BE2338E3-35BD-436F-885E-95A5AF043C27}" destId="{B00B68AF-7CF6-466D-8A7B-F0FD9B39C072}" srcOrd="2" destOrd="0" presId="urn:microsoft.com/office/officeart/2005/8/layout/lProcess2"/>
    <dgm:cxn modelId="{06666EEE-5895-420F-AFC5-0A2C6911EF46}" type="presParOf" srcId="{BE2338E3-35BD-436F-885E-95A5AF043C27}" destId="{53BCB8FF-1FBD-48DF-B13A-DFD23969B05D}" srcOrd="3" destOrd="0" presId="urn:microsoft.com/office/officeart/2005/8/layout/lProcess2"/>
    <dgm:cxn modelId="{87B91E00-A28A-439C-8B46-BC4DFA4746A3}" type="presParOf" srcId="{BE2338E3-35BD-436F-885E-95A5AF043C27}" destId="{0AE38D6A-E0DB-4FFA-99F1-25BB5B57FB2F}" srcOrd="4" destOrd="0" presId="urn:microsoft.com/office/officeart/2005/8/layout/lProcess2"/>
    <dgm:cxn modelId="{09D4BA78-75BA-4197-A141-B3139225EAB9}" type="presParOf" srcId="{BE2338E3-35BD-436F-885E-95A5AF043C27}" destId="{9A185F43-3C7D-4F02-9C88-3B85236B122E}" srcOrd="5" destOrd="0" presId="urn:microsoft.com/office/officeart/2005/8/layout/lProcess2"/>
    <dgm:cxn modelId="{E77C81E5-4A37-46E4-B483-E1455E57038E}" type="presParOf" srcId="{BE2338E3-35BD-436F-885E-95A5AF043C27}" destId="{DB957E50-F343-42C6-9598-DA50115E9EFD}" srcOrd="6" destOrd="0" presId="urn:microsoft.com/office/officeart/2005/8/layout/lProcess2"/>
    <dgm:cxn modelId="{AC1DC6BF-3538-482A-A541-2B7FB366AF62}" type="presParOf" srcId="{D33B04FB-EE44-4082-B97D-FA933B3E1AE8}" destId="{AB6BDDEA-D0AA-4A97-A851-C7A017814A58}" srcOrd="1" destOrd="0" presId="urn:microsoft.com/office/officeart/2005/8/layout/lProcess2"/>
    <dgm:cxn modelId="{C530D067-A307-4096-9E37-6BD3C70D084F}" type="presParOf" srcId="{D33B04FB-EE44-4082-B97D-FA933B3E1AE8}" destId="{30C79156-40CE-4A34-8B3F-314BB33E7515}" srcOrd="2" destOrd="0" presId="urn:microsoft.com/office/officeart/2005/8/layout/lProcess2"/>
    <dgm:cxn modelId="{C33814AB-5054-483B-BE47-2D1661D9FFB5}" type="presParOf" srcId="{30C79156-40CE-4A34-8B3F-314BB33E7515}" destId="{30A468F2-F834-4607-B30F-027E2C8C9838}" srcOrd="0" destOrd="0" presId="urn:microsoft.com/office/officeart/2005/8/layout/lProcess2"/>
    <dgm:cxn modelId="{6FD5E632-39BC-486F-97DB-19A738D8DB58}" type="presParOf" srcId="{30C79156-40CE-4A34-8B3F-314BB33E7515}" destId="{92D3FBC5-F68D-4561-A7B5-F26D6C197431}" srcOrd="1" destOrd="0" presId="urn:microsoft.com/office/officeart/2005/8/layout/lProcess2"/>
    <dgm:cxn modelId="{20B8249C-7B0D-4A7B-8B14-87970C2ADFE2}" type="presParOf" srcId="{30C79156-40CE-4A34-8B3F-314BB33E7515}" destId="{32043F05-CC0E-402D-9328-E3129B8D1A0C}" srcOrd="2" destOrd="0" presId="urn:microsoft.com/office/officeart/2005/8/layout/lProcess2"/>
    <dgm:cxn modelId="{32B0DD33-637B-4FC9-801F-4FFA735FFE17}" type="presParOf" srcId="{32043F05-CC0E-402D-9328-E3129B8D1A0C}" destId="{404A1CB3-8E1F-4D00-A6E4-4EAA5F9E1DC3}" srcOrd="0" destOrd="0" presId="urn:microsoft.com/office/officeart/2005/8/layout/lProcess2"/>
    <dgm:cxn modelId="{5483E432-4AF4-47F6-B894-4CF6E5B64E5B}" type="presParOf" srcId="{404A1CB3-8E1F-4D00-A6E4-4EAA5F9E1DC3}" destId="{8F8589AB-8DF4-4D32-B06F-434464BEC651}" srcOrd="0" destOrd="0" presId="urn:microsoft.com/office/officeart/2005/8/layout/lProcess2"/>
    <dgm:cxn modelId="{69B1E54E-A2C9-4055-9296-188EFC89C159}" type="presParOf" srcId="{404A1CB3-8E1F-4D00-A6E4-4EAA5F9E1DC3}" destId="{049ADA45-68BE-4D17-B2DC-0235D458BDBF}" srcOrd="1" destOrd="0" presId="urn:microsoft.com/office/officeart/2005/8/layout/lProcess2"/>
    <dgm:cxn modelId="{6B00993A-BAD6-42FF-841C-F310755E3F01}" type="presParOf" srcId="{404A1CB3-8E1F-4D00-A6E4-4EAA5F9E1DC3}" destId="{5CE16DA1-2C98-4BEE-898F-8A6BA606FFF0}" srcOrd="2" destOrd="0" presId="urn:microsoft.com/office/officeart/2005/8/layout/lProcess2"/>
    <dgm:cxn modelId="{B7AF9575-9F46-4B6E-93C1-754782C007AE}" type="presParOf" srcId="{404A1CB3-8E1F-4D00-A6E4-4EAA5F9E1DC3}" destId="{DD6EABEA-A4F8-49F3-8252-B5DEB05DC5D7}" srcOrd="3" destOrd="0" presId="urn:microsoft.com/office/officeart/2005/8/layout/lProcess2"/>
    <dgm:cxn modelId="{62A87121-F208-4DB8-B881-A8C457988C5F}" type="presParOf" srcId="{404A1CB3-8E1F-4D00-A6E4-4EAA5F9E1DC3}" destId="{4025FE48-EC00-4569-B063-1CE3D0BBCF23}" srcOrd="4" destOrd="0" presId="urn:microsoft.com/office/officeart/2005/8/layout/lProcess2"/>
    <dgm:cxn modelId="{844FF05B-1B4C-4809-84CD-BEA8CE9C642E}" type="presParOf" srcId="{404A1CB3-8E1F-4D00-A6E4-4EAA5F9E1DC3}" destId="{F445908E-5CE3-4686-99E2-4D4E5DE3B69E}" srcOrd="5" destOrd="0" presId="urn:microsoft.com/office/officeart/2005/8/layout/lProcess2"/>
    <dgm:cxn modelId="{4C2E3641-0DCE-4F49-8060-AA143E2468C0}" type="presParOf" srcId="{404A1CB3-8E1F-4D00-A6E4-4EAA5F9E1DC3}" destId="{870CF2EE-A893-4812-80A5-F6C98CDFE7B2}" srcOrd="6" destOrd="0" presId="urn:microsoft.com/office/officeart/2005/8/layout/lProcess2"/>
    <dgm:cxn modelId="{D58C855C-FF90-4C08-AC46-A744CF302811}" type="presParOf" srcId="{D33B04FB-EE44-4082-B97D-FA933B3E1AE8}" destId="{48ACC26A-08BD-4B45-ACF0-B6B4870FB516}" srcOrd="3" destOrd="0" presId="urn:microsoft.com/office/officeart/2005/8/layout/lProcess2"/>
    <dgm:cxn modelId="{9B683369-CADB-45E5-B9FC-FBB76BE30037}" type="presParOf" srcId="{D33B04FB-EE44-4082-B97D-FA933B3E1AE8}" destId="{91A74076-CDA2-4120-A301-3CEAA5AADE98}" srcOrd="4" destOrd="0" presId="urn:microsoft.com/office/officeart/2005/8/layout/lProcess2"/>
    <dgm:cxn modelId="{F2D82A81-0DDA-4834-B705-4D86371500D7}" type="presParOf" srcId="{91A74076-CDA2-4120-A301-3CEAA5AADE98}" destId="{B7B21CAC-8CFA-47D5-8417-ACA5FA5930EE}" srcOrd="0" destOrd="0" presId="urn:microsoft.com/office/officeart/2005/8/layout/lProcess2"/>
    <dgm:cxn modelId="{E8BFD1B8-4779-45A8-AF57-D3F1D996A4C2}" type="presParOf" srcId="{91A74076-CDA2-4120-A301-3CEAA5AADE98}" destId="{C5D2E404-8CAD-4C37-8A89-71C6165DD3AF}" srcOrd="1" destOrd="0" presId="urn:microsoft.com/office/officeart/2005/8/layout/lProcess2"/>
    <dgm:cxn modelId="{4766448D-6F54-435D-B3CA-FEB0F9E0F9A9}" type="presParOf" srcId="{91A74076-CDA2-4120-A301-3CEAA5AADE98}" destId="{296C96AA-49D8-49CE-89FB-A15A521CF3E2}" srcOrd="2" destOrd="0" presId="urn:microsoft.com/office/officeart/2005/8/layout/lProcess2"/>
    <dgm:cxn modelId="{068FC979-87F9-4A69-8E46-43DCB2C8541E}" type="presParOf" srcId="{296C96AA-49D8-49CE-89FB-A15A521CF3E2}" destId="{90308CD8-CC4B-498F-8D7D-81AEFFABA19D}" srcOrd="0" destOrd="0" presId="urn:microsoft.com/office/officeart/2005/8/layout/lProcess2"/>
    <dgm:cxn modelId="{E3040A55-82A0-49D3-8237-DEFA17B87690}" type="presParOf" srcId="{90308CD8-CC4B-498F-8D7D-81AEFFABA19D}" destId="{15DFB103-9A48-4B9A-A3A6-38CDD3E1DCCF}" srcOrd="0" destOrd="0" presId="urn:microsoft.com/office/officeart/2005/8/layout/lProcess2"/>
    <dgm:cxn modelId="{FCB84A3D-8AA4-444B-91AF-AF887E1D250C}" type="presParOf" srcId="{90308CD8-CC4B-498F-8D7D-81AEFFABA19D}" destId="{01DD25BD-9C09-4E15-AA6D-75E08F351940}" srcOrd="1" destOrd="0" presId="urn:microsoft.com/office/officeart/2005/8/layout/lProcess2"/>
    <dgm:cxn modelId="{4CA8B4EC-5F75-4DF5-AD99-77F9C314B041}" type="presParOf" srcId="{90308CD8-CC4B-498F-8D7D-81AEFFABA19D}" destId="{C15DEAFF-EA4F-426A-9979-76F21E118378}" srcOrd="2" destOrd="0" presId="urn:microsoft.com/office/officeart/2005/8/layout/lProcess2"/>
    <dgm:cxn modelId="{827046BA-0F0F-4B08-A997-E1F3106FBC4D}" type="presParOf" srcId="{90308CD8-CC4B-498F-8D7D-81AEFFABA19D}" destId="{8318F893-93AE-4025-B309-7FAFEB6155F3}" srcOrd="3" destOrd="0" presId="urn:microsoft.com/office/officeart/2005/8/layout/lProcess2"/>
    <dgm:cxn modelId="{4FC9E663-136D-4632-98F5-2C78C6B5BFE3}" type="presParOf" srcId="{90308CD8-CC4B-498F-8D7D-81AEFFABA19D}" destId="{67B466DA-C08D-4C98-8FD1-9E075377C5DA}" srcOrd="4" destOrd="0" presId="urn:microsoft.com/office/officeart/2005/8/layout/lProcess2"/>
    <dgm:cxn modelId="{EFF47A7E-8E2E-4C59-87FE-0226416737BB}" type="presParOf" srcId="{90308CD8-CC4B-498F-8D7D-81AEFFABA19D}" destId="{ECCC8767-D56E-4639-A142-392DFDE0B5B5}" srcOrd="5" destOrd="0" presId="urn:microsoft.com/office/officeart/2005/8/layout/lProcess2"/>
    <dgm:cxn modelId="{AB911D7D-9CEE-41E0-9A18-7E386FCF9E20}" type="presParOf" srcId="{90308CD8-CC4B-498F-8D7D-81AEFFABA19D}" destId="{2B355A7E-BC09-4D04-B6BC-619FA8B80F0A}" srcOrd="6" destOrd="0" presId="urn:microsoft.com/office/officeart/2005/8/layout/lProcess2"/>
    <dgm:cxn modelId="{38B7E432-2B30-45B2-94A8-D5237496CC4F}" type="presParOf" srcId="{D33B04FB-EE44-4082-B97D-FA933B3E1AE8}" destId="{1822875C-DA1A-43BC-803A-8146D258357A}" srcOrd="5" destOrd="0" presId="urn:microsoft.com/office/officeart/2005/8/layout/lProcess2"/>
    <dgm:cxn modelId="{AF63CEEF-6A10-4C8B-845A-72589B242F9C}" type="presParOf" srcId="{D33B04FB-EE44-4082-B97D-FA933B3E1AE8}" destId="{F1EF4C55-D22D-446D-9B87-431DA7510EE0}" srcOrd="6" destOrd="0" presId="urn:microsoft.com/office/officeart/2005/8/layout/lProcess2"/>
    <dgm:cxn modelId="{502514F6-A519-44BE-A18C-768E17F10D70}" type="presParOf" srcId="{F1EF4C55-D22D-446D-9B87-431DA7510EE0}" destId="{65705B86-AF5F-4A60-9F03-F91E1906ED56}" srcOrd="0" destOrd="0" presId="urn:microsoft.com/office/officeart/2005/8/layout/lProcess2"/>
    <dgm:cxn modelId="{D4FE9508-CF82-4DE1-B487-A23055222EE6}" type="presParOf" srcId="{F1EF4C55-D22D-446D-9B87-431DA7510EE0}" destId="{5311B814-32D7-431F-879C-32E296AF8E1C}" srcOrd="1" destOrd="0" presId="urn:microsoft.com/office/officeart/2005/8/layout/lProcess2"/>
    <dgm:cxn modelId="{2FF513A1-0008-4DAA-B9FB-89D7B0684F1A}" type="presParOf" srcId="{F1EF4C55-D22D-446D-9B87-431DA7510EE0}" destId="{D0B7B0C4-99FA-4495-8FE1-668D4BC82145}" srcOrd="2" destOrd="0" presId="urn:microsoft.com/office/officeart/2005/8/layout/lProcess2"/>
    <dgm:cxn modelId="{92724FF3-F2FD-4DA6-845B-A43DC27B94AF}" type="presParOf" srcId="{D0B7B0C4-99FA-4495-8FE1-668D4BC82145}" destId="{C111552A-5543-4225-9184-CECD44E4EFFC}" srcOrd="0" destOrd="0" presId="urn:microsoft.com/office/officeart/2005/8/layout/lProcess2"/>
    <dgm:cxn modelId="{9E01D493-75C6-4209-B0C0-5E1E2A30D021}" type="presParOf" srcId="{C111552A-5543-4225-9184-CECD44E4EFFC}" destId="{4B31C78A-A198-437B-9543-6F85833A66EE}" srcOrd="0" destOrd="0" presId="urn:microsoft.com/office/officeart/2005/8/layout/lProcess2"/>
    <dgm:cxn modelId="{E3FB3363-C3F1-4C3A-897A-7449E504FC9B}" type="presParOf" srcId="{C111552A-5543-4225-9184-CECD44E4EFFC}" destId="{FA95315B-A547-4B48-B116-6C43CB306E7E}" srcOrd="1" destOrd="0" presId="urn:microsoft.com/office/officeart/2005/8/layout/lProcess2"/>
    <dgm:cxn modelId="{C049D650-C1EE-4546-9398-30EC7A376A5F}" type="presParOf" srcId="{C111552A-5543-4225-9184-CECD44E4EFFC}" destId="{508F73FE-87A3-4AD4-99CB-A9CDE7CB9DC1}" srcOrd="2" destOrd="0" presId="urn:microsoft.com/office/officeart/2005/8/layout/lProcess2"/>
    <dgm:cxn modelId="{03BEAD90-178A-46A4-9387-CA5791019E64}" type="presParOf" srcId="{C111552A-5543-4225-9184-CECD44E4EFFC}" destId="{81C92A5A-F546-4534-9290-84464710FE32}" srcOrd="3" destOrd="0" presId="urn:microsoft.com/office/officeart/2005/8/layout/lProcess2"/>
    <dgm:cxn modelId="{08860380-A421-4943-9E49-DB5EA0815F2B}" type="presParOf" srcId="{C111552A-5543-4225-9184-CECD44E4EFFC}" destId="{F560AF02-8E84-446E-B369-45072BCA4B9C}" srcOrd="4" destOrd="0" presId="urn:microsoft.com/office/officeart/2005/8/layout/lProcess2"/>
    <dgm:cxn modelId="{92201CC9-3565-4A78-9C31-52A4770BB6A6}" type="presParOf" srcId="{C111552A-5543-4225-9184-CECD44E4EFFC}" destId="{47DBB863-8230-42BB-8697-BBC59CCF973D}" srcOrd="5" destOrd="0" presId="urn:microsoft.com/office/officeart/2005/8/layout/lProcess2"/>
    <dgm:cxn modelId="{A4B76126-2CA1-4E66-B65E-D6F7BFB2CE3C}" type="presParOf" srcId="{C111552A-5543-4225-9184-CECD44E4EFFC}" destId="{2DB146E4-E6FA-4039-A150-8ECD3D19DAA9}" srcOrd="6" destOrd="0" presId="urn:microsoft.com/office/officeart/2005/8/layout/lProcess2"/>
    <dgm:cxn modelId="{72C9A4F1-D3B4-4A7E-836F-FBA5083199DC}" type="presParOf" srcId="{D33B04FB-EE44-4082-B97D-FA933B3E1AE8}" destId="{A7A16608-600A-4CA8-8B08-6E27E55E1782}" srcOrd="7" destOrd="0" presId="urn:microsoft.com/office/officeart/2005/8/layout/lProcess2"/>
    <dgm:cxn modelId="{9DE6C963-CE23-4E0B-9677-6BD9A332AF27}" type="presParOf" srcId="{D33B04FB-EE44-4082-B97D-FA933B3E1AE8}" destId="{83FA038B-CD72-45CF-B509-4E6B25AFBA6F}" srcOrd="8" destOrd="0" presId="urn:microsoft.com/office/officeart/2005/8/layout/lProcess2"/>
    <dgm:cxn modelId="{889DE8F2-9ABB-47FC-9FF8-93C7DB9DF062}" type="presParOf" srcId="{83FA038B-CD72-45CF-B509-4E6B25AFBA6F}" destId="{CB7D5217-257B-4E6D-BDF7-967417F52D34}" srcOrd="0" destOrd="0" presId="urn:microsoft.com/office/officeart/2005/8/layout/lProcess2"/>
    <dgm:cxn modelId="{507C9559-9DFC-44F2-8A6D-A7D0386B907E}" type="presParOf" srcId="{83FA038B-CD72-45CF-B509-4E6B25AFBA6F}" destId="{FB1025AC-08D5-4748-8168-294DDD26CF7D}" srcOrd="1" destOrd="0" presId="urn:microsoft.com/office/officeart/2005/8/layout/lProcess2"/>
    <dgm:cxn modelId="{029BEE24-99CC-465B-8360-571F5BAE4D9C}" type="presParOf" srcId="{83FA038B-CD72-45CF-B509-4E6B25AFBA6F}" destId="{D82DEF57-8795-4FE2-B703-75390E38343A}" srcOrd="2" destOrd="0" presId="urn:microsoft.com/office/officeart/2005/8/layout/lProcess2"/>
    <dgm:cxn modelId="{694C71C9-3A02-47FA-8D52-0F0852828EA8}" type="presParOf" srcId="{D82DEF57-8795-4FE2-B703-75390E38343A}" destId="{3C6C1A94-7A67-4D50-BC5C-12B0FEE2CF5E}" srcOrd="0" destOrd="0" presId="urn:microsoft.com/office/officeart/2005/8/layout/lProcess2"/>
    <dgm:cxn modelId="{EF2A2529-B2DE-4E59-94C4-4D61EB54BEC4}" type="presParOf" srcId="{3C6C1A94-7A67-4D50-BC5C-12B0FEE2CF5E}" destId="{AD8570C2-1485-45DE-B032-4D80933CA329}" srcOrd="0" destOrd="0" presId="urn:microsoft.com/office/officeart/2005/8/layout/lProcess2"/>
    <dgm:cxn modelId="{B5204CD8-6763-4BFF-8D96-CA2DEE2462C3}" type="presParOf" srcId="{3C6C1A94-7A67-4D50-BC5C-12B0FEE2CF5E}" destId="{ED5D171A-0C1F-4346-B42F-78E6999D885A}" srcOrd="1" destOrd="0" presId="urn:microsoft.com/office/officeart/2005/8/layout/lProcess2"/>
    <dgm:cxn modelId="{48395C8B-004B-4988-8D98-E516EC89F511}" type="presParOf" srcId="{3C6C1A94-7A67-4D50-BC5C-12B0FEE2CF5E}" destId="{0A37BFD1-EC43-4B33-85DA-A6F4E12E4B28}" srcOrd="2" destOrd="0" presId="urn:microsoft.com/office/officeart/2005/8/layout/lProcess2"/>
    <dgm:cxn modelId="{515F2168-F9B8-4A07-8F93-D4E074E3C6E6}" type="presParOf" srcId="{3C6C1A94-7A67-4D50-BC5C-12B0FEE2CF5E}" destId="{3D1E5B49-3EEB-49FC-97E9-F3AC1C59D8C5}" srcOrd="3" destOrd="0" presId="urn:microsoft.com/office/officeart/2005/8/layout/lProcess2"/>
    <dgm:cxn modelId="{8FF77759-90D0-4DC8-A4FD-C1D32F97A0AD}" type="presParOf" srcId="{3C6C1A94-7A67-4D50-BC5C-12B0FEE2CF5E}" destId="{2D9BC1F7-AF82-4855-81BE-4DAD61E7F79D}" srcOrd="4" destOrd="0" presId="urn:microsoft.com/office/officeart/2005/8/layout/lProcess2"/>
    <dgm:cxn modelId="{3FB36C41-B03A-4190-8736-A999DA530C71}" type="presParOf" srcId="{3C6C1A94-7A67-4D50-BC5C-12B0FEE2CF5E}" destId="{675CC541-3881-4474-9AB7-39A61A76EBE6}" srcOrd="5" destOrd="0" presId="urn:microsoft.com/office/officeart/2005/8/layout/lProcess2"/>
    <dgm:cxn modelId="{381B7E99-2AA5-4244-A23F-91CC91BE1083}" type="presParOf" srcId="{3C6C1A94-7A67-4D50-BC5C-12B0FEE2CF5E}" destId="{8F5C8B06-EE74-4BC2-BCB9-A2D63CC8DA77}" srcOrd="6" destOrd="0" presId="urn:microsoft.com/office/officeart/2005/8/layout/lProcess2"/>
    <dgm:cxn modelId="{7EE20177-4D8B-40F0-B2EE-4EC492D5CDB3}" type="presParOf" srcId="{D33B04FB-EE44-4082-B97D-FA933B3E1AE8}" destId="{F0070C93-3961-4914-AA74-356B84DA3B40}" srcOrd="9" destOrd="0" presId="urn:microsoft.com/office/officeart/2005/8/layout/lProcess2"/>
    <dgm:cxn modelId="{A0384C46-1D99-4FA8-80F7-F50A12AD3513}" type="presParOf" srcId="{D33B04FB-EE44-4082-B97D-FA933B3E1AE8}" destId="{BE0B3D34-ED75-487F-87BF-F1D260CF205D}" srcOrd="10" destOrd="0" presId="urn:microsoft.com/office/officeart/2005/8/layout/lProcess2"/>
    <dgm:cxn modelId="{3941AE48-A613-4702-9803-61CE6CCB4B4D}" type="presParOf" srcId="{BE0B3D34-ED75-487F-87BF-F1D260CF205D}" destId="{151EA04C-F73D-4EF5-9038-A7A4CA3E67FD}" srcOrd="0" destOrd="0" presId="urn:microsoft.com/office/officeart/2005/8/layout/lProcess2"/>
    <dgm:cxn modelId="{A50AE982-20C1-4D38-B2D4-43E0F831CA08}" type="presParOf" srcId="{BE0B3D34-ED75-487F-87BF-F1D260CF205D}" destId="{2A2D43FF-EE4A-4CFB-A211-00E1B121B7EB}" srcOrd="1" destOrd="0" presId="urn:microsoft.com/office/officeart/2005/8/layout/lProcess2"/>
    <dgm:cxn modelId="{123DEE0D-2AD7-42AF-A181-A7CB6D8DFB9D}" type="presParOf" srcId="{BE0B3D34-ED75-487F-87BF-F1D260CF205D}" destId="{CB5C94E0-F1BD-435A-9EC8-8BBFC2E32639}" srcOrd="2" destOrd="0" presId="urn:microsoft.com/office/officeart/2005/8/layout/lProcess2"/>
    <dgm:cxn modelId="{78FC4ECD-FC96-4774-BCF9-BF93CF975C45}" type="presParOf" srcId="{CB5C94E0-F1BD-435A-9EC8-8BBFC2E32639}" destId="{BFDB188E-8B8B-4DD1-891B-E0DC2BAA53E7}" srcOrd="0" destOrd="0" presId="urn:microsoft.com/office/officeart/2005/8/layout/lProcess2"/>
    <dgm:cxn modelId="{8858604A-2CF1-4799-8860-78FF9EE5380D}" type="presParOf" srcId="{BFDB188E-8B8B-4DD1-891B-E0DC2BAA53E7}" destId="{B7E2B32C-EAE4-4A4B-A1B7-F26B0208E109}" srcOrd="0" destOrd="0" presId="urn:microsoft.com/office/officeart/2005/8/layout/lProcess2"/>
    <dgm:cxn modelId="{77A11C11-C337-4FEB-9A7A-8A8774A2BEB7}" type="presParOf" srcId="{BFDB188E-8B8B-4DD1-891B-E0DC2BAA53E7}" destId="{37E8C57D-3B19-4345-A209-1B1B7EB7571C}" srcOrd="1" destOrd="0" presId="urn:microsoft.com/office/officeart/2005/8/layout/lProcess2"/>
    <dgm:cxn modelId="{63FE38E3-C145-434B-9256-CC3C641B2AB8}" type="presParOf" srcId="{BFDB188E-8B8B-4DD1-891B-E0DC2BAA53E7}" destId="{41E00B0A-CBAD-4708-9DA8-EF37FDD6DAE7}" srcOrd="2" destOrd="0" presId="urn:microsoft.com/office/officeart/2005/8/layout/lProcess2"/>
    <dgm:cxn modelId="{8EC09450-5CF6-48D0-975B-BA1D1A886605}" type="presParOf" srcId="{BFDB188E-8B8B-4DD1-891B-E0DC2BAA53E7}" destId="{6BB0D1EA-65F5-437C-B7B4-345444120F02}" srcOrd="3" destOrd="0" presId="urn:microsoft.com/office/officeart/2005/8/layout/lProcess2"/>
    <dgm:cxn modelId="{44766175-58B6-455F-AFCD-A085FA7E757E}" type="presParOf" srcId="{BFDB188E-8B8B-4DD1-891B-E0DC2BAA53E7}" destId="{5C1B7A88-1170-44AB-930B-B6C179832EF8}" srcOrd="4" destOrd="0" presId="urn:microsoft.com/office/officeart/2005/8/layout/lProcess2"/>
    <dgm:cxn modelId="{7AF4D858-32DC-4DCE-BC34-F3E3F7177836}" type="presParOf" srcId="{BFDB188E-8B8B-4DD1-891B-E0DC2BAA53E7}" destId="{F161DA53-5367-4F09-A783-C3FCE9040F85}" srcOrd="5" destOrd="0" presId="urn:microsoft.com/office/officeart/2005/8/layout/lProcess2"/>
    <dgm:cxn modelId="{ABFA63C0-89CF-4F06-8D1F-2F9DE354AA7D}" type="presParOf" srcId="{BFDB188E-8B8B-4DD1-891B-E0DC2BAA53E7}" destId="{E4C0675D-F7B0-429E-BE43-3B38D76AF8DB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D53C39-3274-483A-8547-446DA6E6CDF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2D05AA1-5C0A-4229-B7A7-BA7095DFCBF7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PRIHODI OD POREZA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DEA599-ED15-4092-9BF6-AE3BDD14538D}" type="parTrans" cxnId="{2ADAD527-8728-4F97-AB20-99FC1CD0CC0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D4D3AE-C664-4027-A45A-CF404BE4BCFE}" type="sibTrans" cxnId="{2ADAD527-8728-4F97-AB20-99FC1CD0CC0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E0B1D8-F43B-48CA-BE6D-4B35A4F9D8C1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POREZ I PRIREZ NA DOHODAK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6E5165-73CB-45E1-B30C-0E039452103B}" type="parTrans" cxnId="{EB0EEB65-46FA-4E94-BE72-C62C15FF9C2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0BA103-4EB5-41C5-A5D1-201E6DDCF757}" type="sibTrans" cxnId="{EB0EEB65-46FA-4E94-BE72-C62C15FF9C2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C93EE6-0324-4C67-B0A9-829E530BC86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POREZ NA PROMET NEKRETNINA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4F44046-602E-41EB-A345-928D3A8A2116}" type="parTrans" cxnId="{C1521D14-CBF0-437B-B573-2522E7A8E3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975573-2B7A-41EC-B222-7E917278B2C4}" type="sibTrans" cxnId="{C1521D14-CBF0-437B-B573-2522E7A8E3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1B7C2D9-C456-4FB9-9BDC-077B52A9CA49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POMOĆI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447314-CC51-41DA-A5B8-B7C34D7543EA}" type="parTrans" cxnId="{7E5E1CCE-8311-43D1-905D-018991FF2AE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4D2FBA1-8ABE-4CB9-A068-7C4D77033453}" type="sibTrans" cxnId="{7E5E1CCE-8311-43D1-905D-018991FF2AE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F62D34-7A56-4231-8F50-E356F7000935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TEKUĆE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94832-49E1-4B45-BBC7-716E66C140E3}" type="parTrans" cxnId="{948D628B-9D4F-496D-AFD8-0C307BBAC69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FE7869-2B9B-4708-BC65-D58F59AF878C}" type="sibTrans" cxnId="{948D628B-9D4F-496D-AFD8-0C307BBAC69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64BE94-A2D1-422A-A74C-7155120A7B7D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KAPITALNE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2E3AFCD-4B8D-4EAE-BFB3-B3A4A4771FCD}" type="parTrans" cxnId="{5B9F9194-B660-46F8-A81A-2F4EA18958B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CB425D-E18F-45B8-9F9B-F034752AFB66}" type="sibTrans" cxnId="{5B9F9194-B660-46F8-A81A-2F4EA18958B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215FE8-6F3C-4AAC-A141-B627587BD3E6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PRIHODI OD IMOVINE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01B2BE-0A02-4F94-8C7D-E6DAFD6A6F18}" type="parTrans" cxnId="{38E80E19-608D-4C41-88D3-E2B2100FDB4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31757FA-4D82-454F-8FC4-A578E580F83B}" type="sibTrans" cxnId="{38E80E19-608D-4C41-88D3-E2B2100FDB4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08D36E-A018-428B-84A1-BAA2533FB92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UPRAVNE I ADMINISTRATIVNE PRISTOJBE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211758-6042-48EF-9FBD-BD426E83FFB6}" type="parTrans" cxnId="{F20A16AE-6F10-465A-A861-9EBD0B1707F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31DD824-F30C-45D0-B6EC-BA5AEACFB16F}" type="sibTrans" cxnId="{F20A16AE-6F10-465A-A861-9EBD0B1707F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54EBB6-88F2-4CD7-B2DE-9F65F0C78A3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PRIHODI PO POSEBNIM PROPISIMA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CAC9998-C526-44BE-9CB4-D33EC95AC8F2}" type="parTrans" cxnId="{D2F322FE-19CF-49C4-8715-1670C13AB06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1074BB-0C55-4CE2-A166-50A940858C1A}" type="sibTrans" cxnId="{D2F322FE-19CF-49C4-8715-1670C13AB06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2549EB-02D1-480F-AD35-284A51FBEFC7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KOMUNALNI DOPRINOSI I NAKNADE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8C4233-1C69-4FC7-8D27-96B0C89AF0D4}" type="parTrans" cxnId="{312CD0D5-2EED-4946-A090-5DCB7A76236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0BFB57-0935-4791-97B3-D53B34336AE2}" type="sibTrans" cxnId="{312CD0D5-2EED-4946-A090-5DCB7A76236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7D0507-FBE0-4678-B5EE-8FD7F12DC9C2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PRIHODI OD UPRAVNIH I ADMINISTRATIVNIH PRISTOJBI, PO POSEBNIM PROPISIMA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488E658-4730-45C2-9BCF-DB71664AD1D4}" type="parTrans" cxnId="{3F536962-34CE-4122-B51A-F14D01BFA43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1A5062-3AF9-4689-A1CD-5EBF35E4CB8C}" type="sibTrans" cxnId="{3F536962-34CE-4122-B51A-F14D01BFA43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8E3E3B-9168-43AB-B478-A95EC77DECA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OD FINANCIJSKE IMOVINE 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6D2DE2-C7A0-43EE-BB1D-8161E906FC81}" type="parTrans" cxnId="{C3F6ED4B-62DF-4778-B20D-691307C691F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CC5F81-A000-4D4B-A718-4A551F4880CD}" type="sibTrans" cxnId="{C3F6ED4B-62DF-4778-B20D-691307C691F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03190A-CC89-4EE3-BE0A-E254C452DE2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POREZ NA KORIŠTENJE JAVNE POVRŠINE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7DE35E-580D-444D-B7A8-56CA4FE89EBF}" type="parTrans" cxnId="{F0E5FF9B-08CB-45A9-A143-4A397EDDD41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CF781F-A26B-46A5-842D-930367529D59}" type="sibTrans" cxnId="{F0E5FF9B-08CB-45A9-A143-4A397EDDD41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3F73A53-4230-43D4-B75B-33FC00550138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POREZ NA KUĆE ZA ODMOR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5B63B0-EC0C-4DC2-8B13-3FCE533F3474}" type="parTrans" cxnId="{AA90DDB9-A306-4779-B05F-A6433923F79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113DF5-B1CB-4A90-B232-6130B920A21F}" type="sibTrans" cxnId="{AA90DDB9-A306-4779-B05F-A6433923F79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6AF042-3044-4725-9CE7-C40139A4C002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POREZ NA POTROŠNJU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65B484-60F7-4559-95B9-39651142C834}" type="parTrans" cxnId="{A21DC4CD-913F-4075-9B74-79731C5A0AB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8B215C-E44A-47A4-9E29-D83398CD683A}" type="sibTrans" cxnId="{A21DC4CD-913F-4075-9B74-79731C5A0AB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89AAA2-E5B5-4DDB-A56B-74DC399E64BA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OD NEFINANCIJSKE IMOVINE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F51926-8BA7-4FE9-A082-F2B544BA0F8E}" type="parTrans" cxnId="{E7AE476C-5E48-45B5-9927-716C069D5C04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52E090-2AF4-43C8-970C-3A77E4CC5855}" type="sibTrans" cxnId="{E7AE476C-5E48-45B5-9927-716C069D5C04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C1A974-113F-42D4-B043-1030A4F7A3CA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NAKNADE ZA KONCESIJE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FA284D9-8337-4E44-956C-E18B26AD9281}" type="parTrans" cxnId="{EEF30D95-49FE-4DEF-A68F-667EE20B2B9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3531ABE-01AA-42FA-B603-E3C9FE679BAD}" type="sibTrans" cxnId="{EEF30D95-49FE-4DEF-A68F-667EE20B2B9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474B07-C4AD-413B-B7D0-084D789FCD6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KAMATE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BFE651-7137-455B-805A-8294524D5ABB}" type="parTrans" cxnId="{B9E79B3E-58D0-4BDF-913B-EA27C4D9C11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833B13-0BEA-4F94-8A92-E7CFB9CADCC8}" type="sibTrans" cxnId="{B9E79B3E-58D0-4BDF-913B-EA27C4D9C11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64CD1E-D604-4680-9666-6A55E24B6A7B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NAKNADA ZA PROMJENU NAMJENE POLJOPRIVREDNOG ZEMLJIŠTA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83DA59-B1FB-4CB6-A9E2-8D534D7FA884}" type="parTrans" cxnId="{B9D222A1-C27B-4613-AA62-A27EFD0497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C65AA0-BAEB-45BF-8442-CE20499F7A6F}" type="sibTrans" cxnId="{B9D222A1-C27B-4613-AA62-A27EFD0497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E828CD-20BF-4E23-8044-260E874FACB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SPOMENIČKA RENTA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54BDF9-1116-412C-9CB8-659A6E80AC5F}" type="parTrans" cxnId="{3AC40733-324A-49E8-BA9B-DA0A5616968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4BD6C98-B6D9-4B8F-91C2-9D931D5314C3}" type="sibTrans" cxnId="{3AC40733-324A-49E8-BA9B-DA0A5616968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CA751F-A6F8-4631-A448-6479A85F083B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NAKNADA ZA  LEGALIZACIJU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58609D-FFB0-498C-BC15-752994DD5C3F}" type="parTrans" cxnId="{DC142869-5BD1-4843-BD26-3E528FDF067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5CCC47-DE42-4842-92AD-43A9026FB56D}" type="sibTrans" cxnId="{DC142869-5BD1-4843-BD26-3E528FDF067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CB16737-8D69-45E8-8351-4399ED8FA981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BORAVIŠNA PRISTOJBA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8E4E4C-FF51-40C0-ABF1-D2FBC165AAEC}" type="parTrans" cxnId="{F44AF802-1DD1-4B0D-B7DE-8A9EA8BD8DD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DA2F6BF-66B2-46B0-B5B0-1F1CA802864F}" type="sibTrans" cxnId="{F44AF802-1DD1-4B0D-B7DE-8A9EA8BD8DD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D5B217-5FCE-4D56-803F-12FEE4EF291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EKOLOŠKA PRISTOJBA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CF071D-007C-4975-8AF7-BEEF659FED08}" type="parTrans" cxnId="{01454AA3-540D-4FBF-8AE6-3C2959B7DA9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58713F-E1CC-4743-97DE-D3E9640CBAB2}" type="sibTrans" cxnId="{01454AA3-540D-4FBF-8AE6-3C2959B7DA9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AFFFDC-1FB0-445B-8AD1-DD879726573A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VODNI DOPRINOS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291809-0E04-4C05-BEC0-970BE4904EC8}" type="parTrans" cxnId="{9C5024C7-BF23-43B4-AC2B-C2FE752AF7C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CD8DA4-8161-4A81-9459-03D29AC831D3}" type="sibTrans" cxnId="{9C5024C7-BF23-43B4-AC2B-C2FE752AF7C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2EA477-86F6-4E5F-9CF5-422E3799420F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DOPRINOSI GRAĐANA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56A6D-454C-443A-8E07-500438F452CE}" type="parTrans" cxnId="{2F1E67CF-4CCD-4FC2-9788-1844E45FEDA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57B0927-16ED-4B0E-9A4B-4C962D1028AB}" type="sibTrans" cxnId="{2F1E67CF-4CCD-4FC2-9788-1844E45FEDA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B6665C-FDEB-4AD0-8343-456B9E98E619}">
      <dgm:prSet phldrT="[Text]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dirty="0" smtClean="0">
              <a:latin typeface="Calibri" panose="020F0502020204030204" pitchFamily="34" charset="0"/>
              <a:cs typeface="Calibri" panose="020F0502020204030204" pitchFamily="34" charset="0"/>
            </a:rPr>
            <a:t>KAZNE PO PREKRŠAJNIM NALOZIMA</a:t>
          </a:r>
          <a:endParaRPr lang="hr-H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011632-7A01-44B6-9F5F-BCD261BAA367}" type="parTrans" cxnId="{1FE63C33-477A-487F-9D06-D9A9DC9CA3F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960CEA-72BF-4BF1-8A9C-A468CD3E3523}" type="sibTrans" cxnId="{1FE63C33-477A-487F-9D06-D9A9DC9CA3F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558E0D-5A76-4ABD-87B1-92B7C58ADD72}">
      <dgm:prSet phldrT="[Text]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dirty="0" smtClean="0">
              <a:latin typeface="Calibri" panose="020F0502020204030204" pitchFamily="34" charset="0"/>
              <a:cs typeface="Calibri" panose="020F0502020204030204" pitchFamily="34" charset="0"/>
            </a:rPr>
            <a:t>KAZNE ZA PREKRŠAJE U PROMETU</a:t>
          </a:r>
          <a:endParaRPr lang="hr-H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7BB546-EBCF-4171-8413-1D7813188819}" type="parTrans" cxnId="{DABCB8BC-CB54-4AC6-A1B6-859CA077553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9CE8C-E27B-477F-9758-F204D31D0FD7}" type="sibTrans" cxnId="{DABCB8BC-CB54-4AC6-A1B6-859CA077553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B81902-0E04-481C-BF68-6AEA71EE4CB8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KAZNE, UPRAVNE MJERE I OSTALI PRIHODI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0D6F3-D01B-451A-AD47-B33DAA1A6192}" type="parTrans" cxnId="{357DBBEC-49F0-48A1-9C61-EA4C134307F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A394EC-D62F-4BBE-92D3-DA82CE35FC9D}" type="sibTrans" cxnId="{357DBBEC-49F0-48A1-9C61-EA4C134307F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42B664-D14E-4A1A-82C8-69A42E0E4781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KOMUNALNI DOPRINOS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27DDC4-9C9C-4E34-8FF2-292321A42663}" type="parTrans" cxnId="{59A0DE50-88A6-4855-86CD-542C6B3C320A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4BD3B1-5A8C-454C-843E-2076DABCCD74}" type="sibTrans" cxnId="{59A0DE50-88A6-4855-86CD-542C6B3C320A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2CE3C6A-B5EA-4030-AFA2-CF62472072B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KOMUNALNA NAKNADA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B02F75-6DBF-44E6-80C7-F57CAE4615FF}" type="parTrans" cxnId="{40A6A7AE-544E-4FAD-BE4C-A254524A18B4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E8AB82-3BF4-4901-90CD-11CCF9DF9968}" type="sibTrans" cxnId="{40A6A7AE-544E-4FAD-BE4C-A254524A18B4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C29DDD-2AC4-4EE5-9EBE-AD81E12FECAF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NAKNADA ZA PRIKLJUČAK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AA61FF-90D8-4ED6-8EB0-6D5D0A361C96}" type="parTrans" cxnId="{4030F11D-C763-4047-8652-AB71D1C02CA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D31230-C4BE-4CA8-A246-E09F4566D466}" type="sibTrans" cxnId="{4030F11D-C763-4047-8652-AB71D1C02CA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AB2435-2660-4589-801E-6E53CD77A1AC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DONACIJE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A9667DF-9E8C-4748-AF89-3AA882E414D6}" type="parTrans" cxnId="{F4044525-A5D6-4035-AB20-4778C7AB08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DC0FA-29DF-47FE-BB14-B4DD46A906AF}" type="sibTrans" cxnId="{F4044525-A5D6-4035-AB20-4778C7AB08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619973-5C56-4BA1-B1DD-070D876E81DB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700" dirty="0" smtClean="0">
              <a:latin typeface="Calibri" panose="020F0502020204030204" pitchFamily="34" charset="0"/>
              <a:cs typeface="Calibri" panose="020F0502020204030204" pitchFamily="34" charset="0"/>
            </a:rPr>
            <a:t>OSTALI NESPOMENUTI PRIHODI – POVRATI U PRORAČUN</a:t>
          </a:r>
          <a:endParaRPr lang="hr-HR" sz="7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67B300-AE65-485B-A622-9FB31B50F85B}" type="parTrans" cxnId="{F969199C-A5E4-47D6-869C-47441C63ACA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7D1DB8-5DAF-4F09-B9CF-D325C0CC8980}" type="sibTrans" cxnId="{F969199C-A5E4-47D6-869C-47441C63ACA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2EC45E6-A7ED-4C12-B2CA-30FBECB5B39F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NAKNADA ZA KORIŠTENJE ZEMLJIŠTA U VLASNIŠTVU DRŽAVE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7C0638-E64C-4749-8207-F940833F16F7}" type="parTrans" cxnId="{696B4BB3-FE45-4290-AA21-CEDE769D52D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3ACF4CC-C70D-4A76-BC52-9788846ABA84}" type="sibTrans" cxnId="{696B4BB3-FE45-4290-AA21-CEDE769D52D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3F9DAE-A465-43AE-B9E0-A5D5AC0CA911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PRIHODI OD ZAKUPA NEKRETNINA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1009C48-382C-4964-A8D4-890C304C6B32}" type="parTrans" cxnId="{672C975A-8914-406D-8781-E79F040D589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A38718-E5AF-4380-B1BE-48BF9462D053}" type="sibTrans" cxnId="{672C975A-8914-406D-8781-E79F040D589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47F5AD-6EEA-45AD-99FC-CEB94B451445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dirty="0" smtClean="0">
              <a:latin typeface="Calibri" panose="020F0502020204030204" pitchFamily="34" charset="0"/>
              <a:cs typeface="Calibri" panose="020F0502020204030204" pitchFamily="34" charset="0"/>
            </a:rPr>
            <a:t>ZAKUP JAVNE POVRŠINE</a:t>
          </a:r>
          <a:endParaRPr lang="hr-HR" sz="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3A09E46-26F4-4BF2-9C8E-34A1730420E8}" type="parTrans" cxnId="{3CCFA10E-84E9-4500-AACD-E5729B34E8B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815595-DF0F-4310-B013-08F9E05D88AF}" type="sibTrans" cxnId="{3CCFA10E-84E9-4500-AACD-E5729B34E8B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CB2177-346E-46CF-A068-2070A0A126A2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PRIHODI OD PRODAJE IMOVINE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4AE63-89E6-47EC-9DE5-E1DEE8CAF01E}" type="parTrans" cxnId="{F42CC09B-72C0-4CAA-A573-95222AFA458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D062CD-88B2-40C3-9F12-51FFE582EBEB}" type="sibTrans" cxnId="{F42CC09B-72C0-4CAA-A573-95222AFA458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25932A-95E4-4A75-8BCE-27B7259097D1}">
      <dgm:prSet phldrT="[Text]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dirty="0" smtClean="0">
              <a:latin typeface="Calibri" panose="020F0502020204030204" pitchFamily="34" charset="0"/>
              <a:cs typeface="Calibri" panose="020F0502020204030204" pitchFamily="34" charset="0"/>
            </a:rPr>
            <a:t>PRODAJA ZEMLJIŠTA</a:t>
          </a:r>
          <a:endParaRPr lang="hr-H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98289-4169-47C2-BC34-510231D7B2E4}" type="parTrans" cxnId="{A4E49ECA-DE4C-4519-92ED-51005F9AF8C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3004581-63EA-4C25-8388-E82EB3134C4A}" type="sibTrans" cxnId="{A4E49ECA-DE4C-4519-92ED-51005F9AF8C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B00CB5-3893-48B5-9886-FCC94D412497}">
      <dgm:prSet phldrT="[Text]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dirty="0" smtClean="0">
              <a:latin typeface="Calibri" panose="020F0502020204030204" pitchFamily="34" charset="0"/>
              <a:cs typeface="Calibri" panose="020F0502020204030204" pitchFamily="34" charset="0"/>
            </a:rPr>
            <a:t>PRODAJA STAMBENIH OBJEKATA</a:t>
          </a:r>
          <a:endParaRPr lang="hr-H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AF8FED-14DA-4585-8C01-9CEFAD2539AA}" type="parTrans" cxnId="{0CF758CD-0903-44A9-A4D9-C046A7EC26B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7D3C39-78D3-4FB8-B136-CEE035361E29}" type="sibTrans" cxnId="{0CF758CD-0903-44A9-A4D9-C046A7EC26B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1521F6B-D5EC-47BE-B857-2372A5571AB4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TEKUĆE</a:t>
          </a:r>
          <a:endParaRPr lang="hr-HR" sz="8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E0F07B-BA95-4637-97F5-9FC746E85C36}" type="parTrans" cxnId="{ACE10A11-4B76-4563-B362-F7C22376149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0F81A9-F42E-43DB-BA44-BFDC4433D515}" type="sibTrans" cxnId="{ACE10A11-4B76-4563-B362-F7C22376149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35E751-D697-4A5F-8CA4-0B0091FB213D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8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KAPITALNE</a:t>
          </a:r>
          <a:endParaRPr lang="hr-HR" sz="8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92805B-CA68-4334-AC55-0F6F682662C4}" type="parTrans" cxnId="{177882EF-440E-457E-A5EC-7099C83D3C6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D8FD-8358-46F2-98C9-0F0313AD64C9}" type="sibTrans" cxnId="{177882EF-440E-457E-A5EC-7099C83D3C6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730AE8-815A-4658-B5C4-D5408E579C8A}" type="pres">
      <dgm:prSet presAssocID="{35D53C39-3274-483A-8547-446DA6E6CD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2DD9990-316B-41FC-8A71-6EDD09E9A388}" type="pres">
      <dgm:prSet presAssocID="{62D05AA1-5C0A-4229-B7A7-BA7095DFCBF7}" presName="compNode" presStyleCnt="0"/>
      <dgm:spPr/>
    </dgm:pt>
    <dgm:pt modelId="{6CCA564B-044F-434E-813D-82DA17F9426D}" type="pres">
      <dgm:prSet presAssocID="{62D05AA1-5C0A-4229-B7A7-BA7095DFCBF7}" presName="aNode" presStyleLbl="bgShp" presStyleIdx="0" presStyleCnt="7" custLinFactNeighborX="-542" custLinFactNeighborY="-487"/>
      <dgm:spPr/>
      <dgm:t>
        <a:bodyPr/>
        <a:lstStyle/>
        <a:p>
          <a:endParaRPr lang="hr-HR"/>
        </a:p>
      </dgm:t>
    </dgm:pt>
    <dgm:pt modelId="{B1B48A65-38D3-4701-864A-03074B29DD6B}" type="pres">
      <dgm:prSet presAssocID="{62D05AA1-5C0A-4229-B7A7-BA7095DFCBF7}" presName="textNode" presStyleLbl="bgShp" presStyleIdx="0" presStyleCnt="7"/>
      <dgm:spPr/>
      <dgm:t>
        <a:bodyPr/>
        <a:lstStyle/>
        <a:p>
          <a:endParaRPr lang="hr-HR"/>
        </a:p>
      </dgm:t>
    </dgm:pt>
    <dgm:pt modelId="{2AE0B4CF-6FF5-4BD9-B071-36021F07F594}" type="pres">
      <dgm:prSet presAssocID="{62D05AA1-5C0A-4229-B7A7-BA7095DFCBF7}" presName="compChildNode" presStyleCnt="0"/>
      <dgm:spPr/>
    </dgm:pt>
    <dgm:pt modelId="{53C8D658-281C-4AED-A168-63098FA48D26}" type="pres">
      <dgm:prSet presAssocID="{62D05AA1-5C0A-4229-B7A7-BA7095DFCBF7}" presName="theInnerList" presStyleCnt="0"/>
      <dgm:spPr/>
    </dgm:pt>
    <dgm:pt modelId="{9928E3AD-1F49-42E4-A92D-FDBA121B676E}" type="pres">
      <dgm:prSet presAssocID="{4AE0B1D8-F43B-48CA-BE6D-4B35A4F9D8C1}" presName="childNode" presStyleLbl="node1" presStyleIdx="0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AA62D24-0552-45BA-B2A7-541E1A609866}" type="pres">
      <dgm:prSet presAssocID="{4AE0B1D8-F43B-48CA-BE6D-4B35A4F9D8C1}" presName="aSpace2" presStyleCnt="0"/>
      <dgm:spPr/>
    </dgm:pt>
    <dgm:pt modelId="{AF0AEBB5-8481-419D-A7F7-4ADDC7DD2082}" type="pres">
      <dgm:prSet presAssocID="{47C93EE6-0324-4C67-B0A9-829E530BC86C}" presName="childNode" presStyleLbl="node1" presStyleIdx="1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117D0B-47DC-4E95-B56F-E6E05D1D8FC9}" type="pres">
      <dgm:prSet presAssocID="{47C93EE6-0324-4C67-B0A9-829E530BC86C}" presName="aSpace2" presStyleCnt="0"/>
      <dgm:spPr/>
    </dgm:pt>
    <dgm:pt modelId="{8EA1EBEF-C843-4329-845D-C0A94D06B0DD}" type="pres">
      <dgm:prSet presAssocID="{5203190A-CC89-4EE3-BE0A-E254C452DE2C}" presName="childNode" presStyleLbl="node1" presStyleIdx="2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0DFF01-A17D-4560-9743-BA4CC2BCC157}" type="pres">
      <dgm:prSet presAssocID="{5203190A-CC89-4EE3-BE0A-E254C452DE2C}" presName="aSpace2" presStyleCnt="0"/>
      <dgm:spPr/>
    </dgm:pt>
    <dgm:pt modelId="{66A09459-3672-4937-BE76-80E5EC2D9FF7}" type="pres">
      <dgm:prSet presAssocID="{43F73A53-4230-43D4-B75B-33FC00550138}" presName="childNode" presStyleLbl="node1" presStyleIdx="3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3B94765-747F-4096-8B63-4A579FE51434}" type="pres">
      <dgm:prSet presAssocID="{43F73A53-4230-43D4-B75B-33FC00550138}" presName="aSpace2" presStyleCnt="0"/>
      <dgm:spPr/>
    </dgm:pt>
    <dgm:pt modelId="{A50DC0EC-03C9-4173-8AAA-16BF5E53E98D}" type="pres">
      <dgm:prSet presAssocID="{366AF042-3044-4725-9CE7-C40139A4C002}" presName="childNode" presStyleLbl="node1" presStyleIdx="4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9CB883-B5B9-4BB3-8901-0754EE20D2A7}" type="pres">
      <dgm:prSet presAssocID="{62D05AA1-5C0A-4229-B7A7-BA7095DFCBF7}" presName="aSpace" presStyleCnt="0"/>
      <dgm:spPr/>
    </dgm:pt>
    <dgm:pt modelId="{F28E4DA3-B35B-4570-9E33-280DD676DDD9}" type="pres">
      <dgm:prSet presAssocID="{11B7C2D9-C456-4FB9-9BDC-077B52A9CA49}" presName="compNode" presStyleCnt="0"/>
      <dgm:spPr/>
    </dgm:pt>
    <dgm:pt modelId="{241D6A74-1570-4609-89F3-E275E69F6376}" type="pres">
      <dgm:prSet presAssocID="{11B7C2D9-C456-4FB9-9BDC-077B52A9CA49}" presName="aNode" presStyleLbl="bgShp" presStyleIdx="1" presStyleCnt="7"/>
      <dgm:spPr/>
      <dgm:t>
        <a:bodyPr/>
        <a:lstStyle/>
        <a:p>
          <a:endParaRPr lang="hr-HR"/>
        </a:p>
      </dgm:t>
    </dgm:pt>
    <dgm:pt modelId="{6AA4F047-3565-4EC4-A61B-ED5BEF2DAA46}" type="pres">
      <dgm:prSet presAssocID="{11B7C2D9-C456-4FB9-9BDC-077B52A9CA49}" presName="textNode" presStyleLbl="bgShp" presStyleIdx="1" presStyleCnt="7"/>
      <dgm:spPr/>
      <dgm:t>
        <a:bodyPr/>
        <a:lstStyle/>
        <a:p>
          <a:endParaRPr lang="hr-HR"/>
        </a:p>
      </dgm:t>
    </dgm:pt>
    <dgm:pt modelId="{A9BD9545-4DCF-4726-A8E8-ABE16AC50293}" type="pres">
      <dgm:prSet presAssocID="{11B7C2D9-C456-4FB9-9BDC-077B52A9CA49}" presName="compChildNode" presStyleCnt="0"/>
      <dgm:spPr/>
    </dgm:pt>
    <dgm:pt modelId="{82C07254-C106-4B58-9A36-657653A2BEFC}" type="pres">
      <dgm:prSet presAssocID="{11B7C2D9-C456-4FB9-9BDC-077B52A9CA49}" presName="theInnerList" presStyleCnt="0"/>
      <dgm:spPr/>
    </dgm:pt>
    <dgm:pt modelId="{BCFAAB9D-2A2C-4E1E-A66A-26623A9FD253}" type="pres">
      <dgm:prSet presAssocID="{15F62D34-7A56-4231-8F50-E356F7000935}" presName="childNode" presStyleLbl="node1" presStyleIdx="5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09EC67-F9D2-4501-8745-EEAD269D7A0E}" type="pres">
      <dgm:prSet presAssocID="{15F62D34-7A56-4231-8F50-E356F7000935}" presName="aSpace2" presStyleCnt="0"/>
      <dgm:spPr/>
    </dgm:pt>
    <dgm:pt modelId="{E47B13E3-A81B-46A6-BB1D-C886955F39C4}" type="pres">
      <dgm:prSet presAssocID="{1664BE94-A2D1-422A-A74C-7155120A7B7D}" presName="childNode" presStyleLbl="node1" presStyleIdx="6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BA6B24-1DC8-426A-814B-4FBB957126A1}" type="pres">
      <dgm:prSet presAssocID="{11B7C2D9-C456-4FB9-9BDC-077B52A9CA49}" presName="aSpace" presStyleCnt="0"/>
      <dgm:spPr/>
    </dgm:pt>
    <dgm:pt modelId="{46B450AF-C927-44A6-AB49-F7A3124FC5B4}" type="pres">
      <dgm:prSet presAssocID="{39215FE8-6F3C-4AAC-A141-B627587BD3E6}" presName="compNode" presStyleCnt="0"/>
      <dgm:spPr/>
    </dgm:pt>
    <dgm:pt modelId="{8436458E-15A3-4F19-AEF1-7AADB12233F0}" type="pres">
      <dgm:prSet presAssocID="{39215FE8-6F3C-4AAC-A141-B627587BD3E6}" presName="aNode" presStyleLbl="bgShp" presStyleIdx="2" presStyleCnt="7"/>
      <dgm:spPr/>
      <dgm:t>
        <a:bodyPr/>
        <a:lstStyle/>
        <a:p>
          <a:endParaRPr lang="hr-HR"/>
        </a:p>
      </dgm:t>
    </dgm:pt>
    <dgm:pt modelId="{BFCA0677-ADF1-41F8-BD4A-E6B0C2937692}" type="pres">
      <dgm:prSet presAssocID="{39215FE8-6F3C-4AAC-A141-B627587BD3E6}" presName="textNode" presStyleLbl="bgShp" presStyleIdx="2" presStyleCnt="7"/>
      <dgm:spPr/>
      <dgm:t>
        <a:bodyPr/>
        <a:lstStyle/>
        <a:p>
          <a:endParaRPr lang="hr-HR"/>
        </a:p>
      </dgm:t>
    </dgm:pt>
    <dgm:pt modelId="{DCCC8291-99F8-4A74-BE93-F3F531980824}" type="pres">
      <dgm:prSet presAssocID="{39215FE8-6F3C-4AAC-A141-B627587BD3E6}" presName="compChildNode" presStyleCnt="0"/>
      <dgm:spPr/>
    </dgm:pt>
    <dgm:pt modelId="{D5BF0EAC-689F-45D1-82EA-B33B282B884D}" type="pres">
      <dgm:prSet presAssocID="{39215FE8-6F3C-4AAC-A141-B627587BD3E6}" presName="theInnerList" presStyleCnt="0"/>
      <dgm:spPr/>
    </dgm:pt>
    <dgm:pt modelId="{0B896DEF-60E0-4FA5-A2E2-89E9DD10A620}" type="pres">
      <dgm:prSet presAssocID="{818E3E3B-9168-43AB-B478-A95EC77DECAC}" presName="childNode" presStyleLbl="node1" presStyleIdx="7" presStyleCnt="18" custScaleY="425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9D59DB7-5ED0-4FC7-ABC7-873105F9B53E}" type="pres">
      <dgm:prSet presAssocID="{818E3E3B-9168-43AB-B478-A95EC77DECAC}" presName="aSpace2" presStyleCnt="0"/>
      <dgm:spPr/>
    </dgm:pt>
    <dgm:pt modelId="{C4B58DB3-CA52-4241-894B-857044E58C8D}" type="pres">
      <dgm:prSet presAssocID="{FB89AAA2-E5B5-4DDB-A56B-74DC399E64BA}" presName="childNode" presStyleLbl="node1" presStyleIdx="8" presStyleCnt="18" custScaleY="21954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20B0E58-E5E1-49D9-83C3-3276BEAFCD17}" type="pres">
      <dgm:prSet presAssocID="{39215FE8-6F3C-4AAC-A141-B627587BD3E6}" presName="aSpace" presStyleCnt="0"/>
      <dgm:spPr/>
    </dgm:pt>
    <dgm:pt modelId="{33782CF0-4EF4-48CD-8098-B455650DE644}" type="pres">
      <dgm:prSet presAssocID="{017D0507-FBE0-4678-B5EE-8FD7F12DC9C2}" presName="compNode" presStyleCnt="0"/>
      <dgm:spPr/>
    </dgm:pt>
    <dgm:pt modelId="{C452B55C-1CF7-4A3F-9855-0FCA7C1FFC93}" type="pres">
      <dgm:prSet presAssocID="{017D0507-FBE0-4678-B5EE-8FD7F12DC9C2}" presName="aNode" presStyleLbl="bgShp" presStyleIdx="3" presStyleCnt="7"/>
      <dgm:spPr/>
      <dgm:t>
        <a:bodyPr/>
        <a:lstStyle/>
        <a:p>
          <a:endParaRPr lang="hr-HR"/>
        </a:p>
      </dgm:t>
    </dgm:pt>
    <dgm:pt modelId="{9D0299B1-3181-47AE-A3A7-2ABC1BC3E9CF}" type="pres">
      <dgm:prSet presAssocID="{017D0507-FBE0-4678-B5EE-8FD7F12DC9C2}" presName="textNode" presStyleLbl="bgShp" presStyleIdx="3" presStyleCnt="7"/>
      <dgm:spPr/>
      <dgm:t>
        <a:bodyPr/>
        <a:lstStyle/>
        <a:p>
          <a:endParaRPr lang="hr-HR"/>
        </a:p>
      </dgm:t>
    </dgm:pt>
    <dgm:pt modelId="{1DD8140C-D199-4071-BBCC-3CBD02E63261}" type="pres">
      <dgm:prSet presAssocID="{017D0507-FBE0-4678-B5EE-8FD7F12DC9C2}" presName="compChildNode" presStyleCnt="0"/>
      <dgm:spPr/>
    </dgm:pt>
    <dgm:pt modelId="{F296279D-5164-472D-BD6F-9824FC52A94A}" type="pres">
      <dgm:prSet presAssocID="{017D0507-FBE0-4678-B5EE-8FD7F12DC9C2}" presName="theInnerList" presStyleCnt="0"/>
      <dgm:spPr/>
    </dgm:pt>
    <dgm:pt modelId="{D71CCC5D-C587-4F62-96DA-FD9A13F65822}" type="pres">
      <dgm:prSet presAssocID="{4008D36E-A018-428B-84A1-BAA2533FB920}" presName="childNode" presStyleLbl="node1" presStyleIdx="9" presStyleCnt="18" custScaleY="999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AE557B1-CAC7-4910-8F53-F2ED464B86A4}" type="pres">
      <dgm:prSet presAssocID="{4008D36E-A018-428B-84A1-BAA2533FB920}" presName="aSpace2" presStyleCnt="0"/>
      <dgm:spPr/>
    </dgm:pt>
    <dgm:pt modelId="{D4E4599B-138C-4B4D-9170-A7E1F1AFFA5A}" type="pres">
      <dgm:prSet presAssocID="{6654EBB6-88F2-4CD7-B2DE-9F65F0C78A30}" presName="childNode" presStyleLbl="node1" presStyleIdx="10" presStyleCnt="18" custScaleY="1243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6A66EF3-DAAC-429B-8651-04EF04B5D341}" type="pres">
      <dgm:prSet presAssocID="{6654EBB6-88F2-4CD7-B2DE-9F65F0C78A30}" presName="aSpace2" presStyleCnt="0"/>
      <dgm:spPr/>
    </dgm:pt>
    <dgm:pt modelId="{99D4B355-1C48-442C-8DFD-8BD620B1F36B}" type="pres">
      <dgm:prSet presAssocID="{C22549EB-02D1-480F-AD35-284A51FBEFC7}" presName="childNode" presStyleLbl="node1" presStyleIdx="11" presStyleCnt="18" custScaleY="12213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94E8087-A1DA-4C38-95FB-C467AB4F73BC}" type="pres">
      <dgm:prSet presAssocID="{017D0507-FBE0-4678-B5EE-8FD7F12DC9C2}" presName="aSpace" presStyleCnt="0"/>
      <dgm:spPr/>
    </dgm:pt>
    <dgm:pt modelId="{0C0B39B1-C109-421F-8ACA-00DC521384B3}" type="pres">
      <dgm:prSet presAssocID="{6AAB2435-2660-4589-801E-6E53CD77A1AC}" presName="compNode" presStyleCnt="0"/>
      <dgm:spPr/>
    </dgm:pt>
    <dgm:pt modelId="{F11380BA-9CC5-4699-A83A-45883B325FD8}" type="pres">
      <dgm:prSet presAssocID="{6AAB2435-2660-4589-801E-6E53CD77A1AC}" presName="aNode" presStyleLbl="bgShp" presStyleIdx="4" presStyleCnt="7"/>
      <dgm:spPr/>
      <dgm:t>
        <a:bodyPr/>
        <a:lstStyle/>
        <a:p>
          <a:endParaRPr lang="hr-HR"/>
        </a:p>
      </dgm:t>
    </dgm:pt>
    <dgm:pt modelId="{D5EE8D97-934E-4FE9-8EAF-82400D320AAA}" type="pres">
      <dgm:prSet presAssocID="{6AAB2435-2660-4589-801E-6E53CD77A1AC}" presName="textNode" presStyleLbl="bgShp" presStyleIdx="4" presStyleCnt="7"/>
      <dgm:spPr/>
      <dgm:t>
        <a:bodyPr/>
        <a:lstStyle/>
        <a:p>
          <a:endParaRPr lang="hr-HR"/>
        </a:p>
      </dgm:t>
    </dgm:pt>
    <dgm:pt modelId="{E43BD688-3ADE-4472-B4B2-4CC7F137D451}" type="pres">
      <dgm:prSet presAssocID="{6AAB2435-2660-4589-801E-6E53CD77A1AC}" presName="compChildNode" presStyleCnt="0"/>
      <dgm:spPr/>
    </dgm:pt>
    <dgm:pt modelId="{4933F10A-A834-48C4-AF02-22069F1BC8C3}" type="pres">
      <dgm:prSet presAssocID="{6AAB2435-2660-4589-801E-6E53CD77A1AC}" presName="theInnerList" presStyleCnt="0"/>
      <dgm:spPr/>
    </dgm:pt>
    <dgm:pt modelId="{B29CE776-5B00-4531-B5EE-C8614D4F6DB7}" type="pres">
      <dgm:prSet presAssocID="{41521F6B-D5EC-47BE-B857-2372A5571AB4}" presName="childNode" presStyleLbl="node1" presStyleIdx="12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3022DD-4A16-4382-AABF-4818A935E968}" type="pres">
      <dgm:prSet presAssocID="{41521F6B-D5EC-47BE-B857-2372A5571AB4}" presName="aSpace2" presStyleCnt="0"/>
      <dgm:spPr/>
    </dgm:pt>
    <dgm:pt modelId="{31F8E9E5-421C-4B8F-AEC0-9E34FCAB4321}" type="pres">
      <dgm:prSet presAssocID="{E635E751-D697-4A5F-8CA4-0B0091FB213D}" presName="childNode" presStyleLbl="node1" presStyleIdx="13" presStyleCnt="18" custLinFactNeighborX="4062" custLinFactNeighborY="249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8352D1C-6E7D-4773-855F-3065777B498D}" type="pres">
      <dgm:prSet presAssocID="{6AAB2435-2660-4589-801E-6E53CD77A1AC}" presName="aSpace" presStyleCnt="0"/>
      <dgm:spPr/>
    </dgm:pt>
    <dgm:pt modelId="{1F66BEBA-1D83-4575-A1DA-3F3A18757C14}" type="pres">
      <dgm:prSet presAssocID="{81B81902-0E04-481C-BF68-6AEA71EE4CB8}" presName="compNode" presStyleCnt="0"/>
      <dgm:spPr/>
    </dgm:pt>
    <dgm:pt modelId="{2BB440E8-D037-43F5-ABEE-6ED52A646A35}" type="pres">
      <dgm:prSet presAssocID="{81B81902-0E04-481C-BF68-6AEA71EE4CB8}" presName="aNode" presStyleLbl="bgShp" presStyleIdx="5" presStyleCnt="7" custLinFactNeighborX="1762" custLinFactNeighborY="0"/>
      <dgm:spPr/>
      <dgm:t>
        <a:bodyPr/>
        <a:lstStyle/>
        <a:p>
          <a:endParaRPr lang="hr-HR"/>
        </a:p>
      </dgm:t>
    </dgm:pt>
    <dgm:pt modelId="{81B1D6CD-5BBE-49F3-95EA-FFD3C41DBE30}" type="pres">
      <dgm:prSet presAssocID="{81B81902-0E04-481C-BF68-6AEA71EE4CB8}" presName="textNode" presStyleLbl="bgShp" presStyleIdx="5" presStyleCnt="7"/>
      <dgm:spPr/>
      <dgm:t>
        <a:bodyPr/>
        <a:lstStyle/>
        <a:p>
          <a:endParaRPr lang="hr-HR"/>
        </a:p>
      </dgm:t>
    </dgm:pt>
    <dgm:pt modelId="{3C1545B6-F84C-4648-AD4D-A8727D0A054C}" type="pres">
      <dgm:prSet presAssocID="{81B81902-0E04-481C-BF68-6AEA71EE4CB8}" presName="compChildNode" presStyleCnt="0"/>
      <dgm:spPr/>
    </dgm:pt>
    <dgm:pt modelId="{B9977D64-BFB4-427D-A96F-22C8E25D2586}" type="pres">
      <dgm:prSet presAssocID="{81B81902-0E04-481C-BF68-6AEA71EE4CB8}" presName="theInnerList" presStyleCnt="0"/>
      <dgm:spPr/>
    </dgm:pt>
    <dgm:pt modelId="{834DC87C-3000-45DD-96A0-743A3AD77D0B}" type="pres">
      <dgm:prSet presAssocID="{89B6665C-FDEB-4AD0-8343-456B9E98E619}" presName="childNode" presStyleLbl="node1" presStyleIdx="14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2DE8ABA-9E25-4DE7-AAB2-1E17ADE3DB84}" type="pres">
      <dgm:prSet presAssocID="{89B6665C-FDEB-4AD0-8343-456B9E98E619}" presName="aSpace2" presStyleCnt="0"/>
      <dgm:spPr/>
    </dgm:pt>
    <dgm:pt modelId="{54898F2C-25EE-47C0-9A98-7EEBD7EC05AA}" type="pres">
      <dgm:prSet presAssocID="{B5558E0D-5A76-4ABD-87B1-92B7C58ADD72}" presName="childNode" presStyleLbl="node1" presStyleIdx="15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17A9E5-E906-418F-AC5F-E0EC76A11FF3}" type="pres">
      <dgm:prSet presAssocID="{81B81902-0E04-481C-BF68-6AEA71EE4CB8}" presName="aSpace" presStyleCnt="0"/>
      <dgm:spPr/>
    </dgm:pt>
    <dgm:pt modelId="{9D8F1431-E215-4BB1-8873-35E5FB5247B4}" type="pres">
      <dgm:prSet presAssocID="{D7CB2177-346E-46CF-A068-2070A0A126A2}" presName="compNode" presStyleCnt="0"/>
      <dgm:spPr/>
    </dgm:pt>
    <dgm:pt modelId="{2A277B03-9E18-4511-BD83-F9878E12152B}" type="pres">
      <dgm:prSet presAssocID="{D7CB2177-346E-46CF-A068-2070A0A126A2}" presName="aNode" presStyleLbl="bgShp" presStyleIdx="6" presStyleCnt="7" custLinFactNeighborX="10003" custLinFactNeighborY="-370"/>
      <dgm:spPr/>
      <dgm:t>
        <a:bodyPr/>
        <a:lstStyle/>
        <a:p>
          <a:endParaRPr lang="hr-HR"/>
        </a:p>
      </dgm:t>
    </dgm:pt>
    <dgm:pt modelId="{22E35FAF-052E-4FFF-B07D-37EEF2450451}" type="pres">
      <dgm:prSet presAssocID="{D7CB2177-346E-46CF-A068-2070A0A126A2}" presName="textNode" presStyleLbl="bgShp" presStyleIdx="6" presStyleCnt="7"/>
      <dgm:spPr/>
      <dgm:t>
        <a:bodyPr/>
        <a:lstStyle/>
        <a:p>
          <a:endParaRPr lang="hr-HR"/>
        </a:p>
      </dgm:t>
    </dgm:pt>
    <dgm:pt modelId="{36107D2E-4D9B-452F-A538-AC5B63D46E0D}" type="pres">
      <dgm:prSet presAssocID="{D7CB2177-346E-46CF-A068-2070A0A126A2}" presName="compChildNode" presStyleCnt="0"/>
      <dgm:spPr/>
    </dgm:pt>
    <dgm:pt modelId="{E1EB6563-B651-4DD0-91E7-96369E65E195}" type="pres">
      <dgm:prSet presAssocID="{D7CB2177-346E-46CF-A068-2070A0A126A2}" presName="theInnerList" presStyleCnt="0"/>
      <dgm:spPr/>
    </dgm:pt>
    <dgm:pt modelId="{37CF8647-AEDB-47F9-B82A-E75B455C127A}" type="pres">
      <dgm:prSet presAssocID="{E725932A-95E4-4A75-8BCE-27B7259097D1}" presName="childNode" presStyleLbl="node1" presStyleIdx="16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A855E3-EDE2-4E62-B436-23A6377692CF}" type="pres">
      <dgm:prSet presAssocID="{E725932A-95E4-4A75-8BCE-27B7259097D1}" presName="aSpace2" presStyleCnt="0"/>
      <dgm:spPr/>
    </dgm:pt>
    <dgm:pt modelId="{CA76C0F7-241F-410A-8AF1-ADC4675CF07D}" type="pres">
      <dgm:prSet presAssocID="{25B00CB5-3893-48B5-9886-FCC94D412497}" presName="childNode" presStyleLbl="node1" presStyleIdx="17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F1C8919-0709-4656-B38A-55284E8390BA}" type="presOf" srcId="{B5558E0D-5A76-4ABD-87B1-92B7C58ADD72}" destId="{54898F2C-25EE-47C0-9A98-7EEBD7EC05AA}" srcOrd="0" destOrd="0" presId="urn:microsoft.com/office/officeart/2005/8/layout/lProcess2"/>
    <dgm:cxn modelId="{1FE63C33-477A-487F-9D06-D9A9DC9CA3F8}" srcId="{81B81902-0E04-481C-BF68-6AEA71EE4CB8}" destId="{89B6665C-FDEB-4AD0-8343-456B9E98E619}" srcOrd="0" destOrd="0" parTransId="{2A011632-7A01-44B6-9F5F-BCD261BAA367}" sibTransId="{96960CEA-72BF-4BF1-8A9C-A468CD3E3523}"/>
    <dgm:cxn modelId="{7F45AC37-2227-49BC-A244-91ED78ADE3DB}" type="presOf" srcId="{4008D36E-A018-428B-84A1-BAA2533FB920}" destId="{D71CCC5D-C587-4F62-96DA-FD9A13F65822}" srcOrd="0" destOrd="0" presId="urn:microsoft.com/office/officeart/2005/8/layout/lProcess2"/>
    <dgm:cxn modelId="{144BADFE-E465-4DE3-9DCC-91D929A1B7CA}" type="presOf" srcId="{89B6665C-FDEB-4AD0-8343-456B9E98E619}" destId="{834DC87C-3000-45DD-96A0-743A3AD77D0B}" srcOrd="0" destOrd="0" presId="urn:microsoft.com/office/officeart/2005/8/layout/lProcess2"/>
    <dgm:cxn modelId="{31C22229-DDFF-48F8-8FAA-835844EE6B12}" type="presOf" srcId="{5203190A-CC89-4EE3-BE0A-E254C452DE2C}" destId="{8EA1EBEF-C843-4329-845D-C0A94D06B0DD}" srcOrd="0" destOrd="0" presId="urn:microsoft.com/office/officeart/2005/8/layout/lProcess2"/>
    <dgm:cxn modelId="{312CD0D5-2EED-4946-A090-5DCB7A762360}" srcId="{017D0507-FBE0-4678-B5EE-8FD7F12DC9C2}" destId="{C22549EB-02D1-480F-AD35-284A51FBEFC7}" srcOrd="2" destOrd="0" parTransId="{D18C4233-1C69-4FC7-8D27-96B0C89AF0D4}" sibTransId="{0C0BFB57-0935-4791-97B3-D53B34336AE2}"/>
    <dgm:cxn modelId="{35F21C14-4C6B-4861-BFF9-44439A6E4D9B}" type="presOf" srcId="{1DD5B217-5FCE-4D56-803F-12FEE4EF2910}" destId="{D71CCC5D-C587-4F62-96DA-FD9A13F65822}" srcOrd="0" destOrd="2" presId="urn:microsoft.com/office/officeart/2005/8/layout/lProcess2"/>
    <dgm:cxn modelId="{560F6F47-AD68-420E-9787-273CAEECC231}" type="presOf" srcId="{1364CD1E-D604-4680-9666-6A55E24B6A7B}" destId="{C4B58DB3-CA52-4241-894B-857044E58C8D}" srcOrd="0" destOrd="5" presId="urn:microsoft.com/office/officeart/2005/8/layout/lProcess2"/>
    <dgm:cxn modelId="{F4044525-A5D6-4035-AB20-4778C7AB080F}" srcId="{35D53C39-3274-483A-8547-446DA6E6CDF5}" destId="{6AAB2435-2660-4589-801E-6E53CD77A1AC}" srcOrd="4" destOrd="0" parTransId="{EA9667DF-9E8C-4748-AF89-3AA882E414D6}" sibTransId="{354DC0FA-29DF-47FE-BB14-B4DD46A906AF}"/>
    <dgm:cxn modelId="{F969199C-A5E4-47D6-869C-47441C63ACA8}" srcId="{6654EBB6-88F2-4CD7-B2DE-9F65F0C78A30}" destId="{D3619973-5C56-4BA1-B1DD-070D876E81DB}" srcOrd="2" destOrd="0" parTransId="{6667B300-AE65-485B-A622-9FB31B50F85B}" sibTransId="{D67D1DB8-5DAF-4F09-B9CF-D325C0CC8980}"/>
    <dgm:cxn modelId="{12463759-CDD0-4DF0-A352-B650891314CC}" type="presOf" srcId="{2D47F5AD-6EEA-45AD-99FC-CEB94B451445}" destId="{C4B58DB3-CA52-4241-894B-857044E58C8D}" srcOrd="0" destOrd="4" presId="urn:microsoft.com/office/officeart/2005/8/layout/lProcess2"/>
    <dgm:cxn modelId="{59A0DE50-88A6-4855-86CD-542C6B3C320A}" srcId="{C22549EB-02D1-480F-AD35-284A51FBEFC7}" destId="{5742B664-D14E-4A1A-82C8-69A42E0E4781}" srcOrd="0" destOrd="0" parTransId="{3227DDC4-9C9C-4E34-8FF2-292321A42663}" sibTransId="{BF4BD3B1-5A8C-454C-843E-2076DABCCD74}"/>
    <dgm:cxn modelId="{21462D8C-2AC1-4865-AD35-28D05914F839}" type="presOf" srcId="{11B7C2D9-C456-4FB9-9BDC-077B52A9CA49}" destId="{6AA4F047-3565-4EC4-A61B-ED5BEF2DAA46}" srcOrd="1" destOrd="0" presId="urn:microsoft.com/office/officeart/2005/8/layout/lProcess2"/>
    <dgm:cxn modelId="{5C1AAAE0-F0D2-426D-AAB5-A383E0487050}" type="presOf" srcId="{6AAB2435-2660-4589-801E-6E53CD77A1AC}" destId="{D5EE8D97-934E-4FE9-8EAF-82400D320AAA}" srcOrd="1" destOrd="0" presId="urn:microsoft.com/office/officeart/2005/8/layout/lProcess2"/>
    <dgm:cxn modelId="{6B618FE1-57B2-4067-A304-8B99C25F42BC}" type="presOf" srcId="{11B7C2D9-C456-4FB9-9BDC-077B52A9CA49}" destId="{241D6A74-1570-4609-89F3-E275E69F6376}" srcOrd="0" destOrd="0" presId="urn:microsoft.com/office/officeart/2005/8/layout/lProcess2"/>
    <dgm:cxn modelId="{F42CC09B-72C0-4CAA-A573-95222AFA4587}" srcId="{35D53C39-3274-483A-8547-446DA6E6CDF5}" destId="{D7CB2177-346E-46CF-A068-2070A0A126A2}" srcOrd="6" destOrd="0" parTransId="{F374AE63-89E6-47EC-9DE5-E1DEE8CAF01E}" sibTransId="{28D062CD-88B2-40C3-9F12-51FFE582EBEB}"/>
    <dgm:cxn modelId="{11A456DE-D842-468D-97F8-1F3DCAC45435}" type="presOf" srcId="{39215FE8-6F3C-4AAC-A141-B627587BD3E6}" destId="{8436458E-15A3-4F19-AEF1-7AADB12233F0}" srcOrd="0" destOrd="0" presId="urn:microsoft.com/office/officeart/2005/8/layout/lProcess2"/>
    <dgm:cxn modelId="{357DBBEC-49F0-48A1-9C61-EA4C134307F5}" srcId="{35D53C39-3274-483A-8547-446DA6E6CDF5}" destId="{81B81902-0E04-481C-BF68-6AEA71EE4CB8}" srcOrd="5" destOrd="0" parTransId="{8A20D6F3-D01B-451A-AD47-B33DAA1A6192}" sibTransId="{87A394EC-D62F-4BBE-92D3-DA82CE35FC9D}"/>
    <dgm:cxn modelId="{A21DC4CD-913F-4075-9B74-79731C5A0AB1}" srcId="{62D05AA1-5C0A-4229-B7A7-BA7095DFCBF7}" destId="{366AF042-3044-4725-9CE7-C40139A4C002}" srcOrd="4" destOrd="0" parTransId="{EB65B484-60F7-4559-95B9-39651142C834}" sibTransId="{A08B215C-E44A-47A4-9E29-D83398CD683A}"/>
    <dgm:cxn modelId="{C1521D14-CBF0-437B-B573-2522E7A8E32B}" srcId="{62D05AA1-5C0A-4229-B7A7-BA7095DFCBF7}" destId="{47C93EE6-0324-4C67-B0A9-829E530BC86C}" srcOrd="1" destOrd="0" parTransId="{24F44046-602E-41EB-A345-928D3A8A2116}" sibTransId="{9B975573-2B7A-41EC-B222-7E917278B2C4}"/>
    <dgm:cxn modelId="{948D628B-9D4F-496D-AFD8-0C307BBAC69C}" srcId="{11B7C2D9-C456-4FB9-9BDC-077B52A9CA49}" destId="{15F62D34-7A56-4231-8F50-E356F7000935}" srcOrd="0" destOrd="0" parTransId="{0EC94832-49E1-4B45-BBC7-716E66C140E3}" sibTransId="{91FE7869-2B9B-4708-BC65-D58F59AF878C}"/>
    <dgm:cxn modelId="{3AC40733-324A-49E8-BA9B-DA0A56169682}" srcId="{FB89AAA2-E5B5-4DDB-A56B-74DC399E64BA}" destId="{E0E828CD-20BF-4E23-8044-260E874FACBC}" srcOrd="5" destOrd="0" parTransId="{0854BDF9-1116-412C-9CB8-659A6E80AC5F}" sibTransId="{64BD6C98-B6D9-4B8F-91C2-9D931D5314C3}"/>
    <dgm:cxn modelId="{F44AF802-1DD1-4B0D-B7DE-8A9EA8BD8DD7}" srcId="{4008D36E-A018-428B-84A1-BAA2533FB920}" destId="{8CB16737-8D69-45E8-8351-4399ED8FA981}" srcOrd="0" destOrd="0" parTransId="{3C8E4E4C-FF51-40C0-ABF1-D2FBC165AAEC}" sibTransId="{3DA2F6BF-66B2-46B0-B5B0-1F1CA802864F}"/>
    <dgm:cxn modelId="{BC00C8E7-17FC-41A3-97A5-FBD5F231A2AF}" type="presOf" srcId="{992EA477-86F6-4E5F-9CF5-422E3799420F}" destId="{D4E4599B-138C-4B4D-9170-A7E1F1AFFA5A}" srcOrd="0" destOrd="2" presId="urn:microsoft.com/office/officeart/2005/8/layout/lProcess2"/>
    <dgm:cxn modelId="{F5F289C7-DAFB-4810-925A-50DFAA7597C1}" type="presOf" srcId="{35D53C39-3274-483A-8547-446DA6E6CDF5}" destId="{E4730AE8-815A-4658-B5C4-D5408E579C8A}" srcOrd="0" destOrd="0" presId="urn:microsoft.com/office/officeart/2005/8/layout/lProcess2"/>
    <dgm:cxn modelId="{A30AB5BA-8BEB-4AD5-8435-B0D44BDB9B39}" type="presOf" srcId="{366AF042-3044-4725-9CE7-C40139A4C002}" destId="{A50DC0EC-03C9-4173-8AAA-16BF5E53E98D}" srcOrd="0" destOrd="0" presId="urn:microsoft.com/office/officeart/2005/8/layout/lProcess2"/>
    <dgm:cxn modelId="{7E5E1CCE-8311-43D1-905D-018991FF2AE7}" srcId="{35D53C39-3274-483A-8547-446DA6E6CDF5}" destId="{11B7C2D9-C456-4FB9-9BDC-077B52A9CA49}" srcOrd="1" destOrd="0" parTransId="{D7447314-CC51-41DA-A5B8-B7C34D7543EA}" sibTransId="{14D2FBA1-8ABE-4CB9-A068-7C4D77033453}"/>
    <dgm:cxn modelId="{DFBF26D7-1ACD-4064-8C23-78C7E5646030}" type="presOf" srcId="{9EAFFFDC-1FB0-445B-8AD1-DD879726573A}" destId="{D4E4599B-138C-4B4D-9170-A7E1F1AFFA5A}" srcOrd="0" destOrd="1" presId="urn:microsoft.com/office/officeart/2005/8/layout/lProcess2"/>
    <dgm:cxn modelId="{F0E5FF9B-08CB-45A9-A143-4A397EDDD416}" srcId="{62D05AA1-5C0A-4229-B7A7-BA7095DFCBF7}" destId="{5203190A-CC89-4EE3-BE0A-E254C452DE2C}" srcOrd="2" destOrd="0" parTransId="{CE7DE35E-580D-444D-B7A8-56CA4FE89EBF}" sibTransId="{66CF781F-A26B-46A5-842D-930367529D59}"/>
    <dgm:cxn modelId="{672C975A-8914-406D-8781-E79F040D589B}" srcId="{FB89AAA2-E5B5-4DDB-A56B-74DC399E64BA}" destId="{943F9DAE-A465-43AE-B9E0-A5D5AC0CA911}" srcOrd="2" destOrd="0" parTransId="{E1009C48-382C-4964-A8D4-890C304C6B32}" sibTransId="{A0A38718-E5AF-4380-B1BE-48BF9462D053}"/>
    <dgm:cxn modelId="{5116C71B-AA60-42EF-91F8-1FEF19A01763}" type="presOf" srcId="{75CA751F-A6F8-4631-A448-6479A85F083B}" destId="{C4B58DB3-CA52-4241-894B-857044E58C8D}" srcOrd="0" destOrd="7" presId="urn:microsoft.com/office/officeart/2005/8/layout/lProcess2"/>
    <dgm:cxn modelId="{8D4E351D-5982-401B-B5AD-F45F6A106BF3}" type="presOf" srcId="{5742B664-D14E-4A1A-82C8-69A42E0E4781}" destId="{99D4B355-1C48-442C-8DFD-8BD620B1F36B}" srcOrd="0" destOrd="1" presId="urn:microsoft.com/office/officeart/2005/8/layout/lProcess2"/>
    <dgm:cxn modelId="{DABCB8BC-CB54-4AC6-A1B6-859CA077553D}" srcId="{81B81902-0E04-481C-BF68-6AEA71EE4CB8}" destId="{B5558E0D-5A76-4ABD-87B1-92B7C58ADD72}" srcOrd="1" destOrd="0" parTransId="{397BB546-EBCF-4171-8413-1D7813188819}" sibTransId="{3299CE8C-E27B-477F-9758-F204D31D0FD7}"/>
    <dgm:cxn modelId="{EB0EEB65-46FA-4E94-BE72-C62C15FF9C22}" srcId="{62D05AA1-5C0A-4229-B7A7-BA7095DFCBF7}" destId="{4AE0B1D8-F43B-48CA-BE6D-4B35A4F9D8C1}" srcOrd="0" destOrd="0" parTransId="{A46E5165-73CB-45E1-B30C-0E039452103B}" sibTransId="{1A0BA103-4EB5-41C5-A5D1-201E6DDCF757}"/>
    <dgm:cxn modelId="{77757BA1-A493-42FE-9055-48F478AA808F}" type="presOf" srcId="{E725932A-95E4-4A75-8BCE-27B7259097D1}" destId="{37CF8647-AEDB-47F9-B82A-E75B455C127A}" srcOrd="0" destOrd="0" presId="urn:microsoft.com/office/officeart/2005/8/layout/lProcess2"/>
    <dgm:cxn modelId="{6CFC718B-1BC5-49BE-9738-E7981AAD3256}" type="presOf" srcId="{017D0507-FBE0-4678-B5EE-8FD7F12DC9C2}" destId="{9D0299B1-3181-47AE-A3A7-2ABC1BC3E9CF}" srcOrd="1" destOrd="0" presId="urn:microsoft.com/office/officeart/2005/8/layout/lProcess2"/>
    <dgm:cxn modelId="{696B4BB3-FE45-4290-AA21-CEDE769D52D0}" srcId="{FB89AAA2-E5B5-4DDB-A56B-74DC399E64BA}" destId="{82EC45E6-A7ED-4C12-B2CA-30FBECB5B39F}" srcOrd="1" destOrd="0" parTransId="{6F7C0638-E64C-4749-8207-F940833F16F7}" sibTransId="{33ACF4CC-C70D-4A76-BC52-9788846ABA84}"/>
    <dgm:cxn modelId="{7681DB16-7752-44D0-AD1C-7C8556A111F3}" type="presOf" srcId="{E0E828CD-20BF-4E23-8044-260E874FACBC}" destId="{C4B58DB3-CA52-4241-894B-857044E58C8D}" srcOrd="0" destOrd="6" presId="urn:microsoft.com/office/officeart/2005/8/layout/lProcess2"/>
    <dgm:cxn modelId="{C3F6ED4B-62DF-4778-B20D-691307C691F7}" srcId="{39215FE8-6F3C-4AAC-A141-B627587BD3E6}" destId="{818E3E3B-9168-43AB-B478-A95EC77DECAC}" srcOrd="0" destOrd="0" parTransId="{3F6D2DE2-C7A0-43EE-BB1D-8161E906FC81}" sibTransId="{6ECC5F81-A000-4D4B-A718-4A551F4880CD}"/>
    <dgm:cxn modelId="{B38FA7FB-7197-448F-A2D0-62FFE36A1AEF}" type="presOf" srcId="{6654EBB6-88F2-4CD7-B2DE-9F65F0C78A30}" destId="{D4E4599B-138C-4B4D-9170-A7E1F1AFFA5A}" srcOrd="0" destOrd="0" presId="urn:microsoft.com/office/officeart/2005/8/layout/lProcess2"/>
    <dgm:cxn modelId="{5B9F9194-B660-46F8-A81A-2F4EA18958B9}" srcId="{11B7C2D9-C456-4FB9-9BDC-077B52A9CA49}" destId="{1664BE94-A2D1-422A-A74C-7155120A7B7D}" srcOrd="1" destOrd="0" parTransId="{82E3AFCD-4B8D-4EAE-BFB3-B3A4A4771FCD}" sibTransId="{0DCB425D-E18F-45B8-9F9B-F034752AFB66}"/>
    <dgm:cxn modelId="{4F37019A-279D-405A-AC17-B64BD986B252}" type="presOf" srcId="{C22549EB-02D1-480F-AD35-284A51FBEFC7}" destId="{99D4B355-1C48-442C-8DFD-8BD620B1F36B}" srcOrd="0" destOrd="0" presId="urn:microsoft.com/office/officeart/2005/8/layout/lProcess2"/>
    <dgm:cxn modelId="{B9D222A1-C27B-4613-AA62-A27EFD04972B}" srcId="{FB89AAA2-E5B5-4DDB-A56B-74DC399E64BA}" destId="{1364CD1E-D604-4680-9666-6A55E24B6A7B}" srcOrd="4" destOrd="0" parTransId="{4D83DA59-B1FB-4CB6-A9E2-8D534D7FA884}" sibTransId="{35C65AA0-BAEB-45BF-8442-CE20499F7A6F}"/>
    <dgm:cxn modelId="{FB10DB95-E3D3-4F8E-802D-A9198EC6BCA7}" type="presOf" srcId="{39215FE8-6F3C-4AAC-A141-B627587BD3E6}" destId="{BFCA0677-ADF1-41F8-BD4A-E6B0C2937692}" srcOrd="1" destOrd="0" presId="urn:microsoft.com/office/officeart/2005/8/layout/lProcess2"/>
    <dgm:cxn modelId="{B9E79B3E-58D0-4BDF-913B-EA27C4D9C112}" srcId="{818E3E3B-9168-43AB-B478-A95EC77DECAC}" destId="{F6474B07-C4AD-413B-B7D0-084D789FCD60}" srcOrd="0" destOrd="0" parTransId="{E8BFE651-7137-455B-805A-8294524D5ABB}" sibTransId="{62833B13-0BEA-4F94-8A92-E7CFB9CADCC8}"/>
    <dgm:cxn modelId="{819E936F-AF3F-4214-B500-BBBCC887A781}" type="presOf" srcId="{F6474B07-C4AD-413B-B7D0-084D789FCD60}" destId="{0B896DEF-60E0-4FA5-A2E2-89E9DD10A620}" srcOrd="0" destOrd="1" presId="urn:microsoft.com/office/officeart/2005/8/layout/lProcess2"/>
    <dgm:cxn modelId="{967EEE20-AC29-448F-8F21-9F1719B1F726}" type="presOf" srcId="{6AAB2435-2660-4589-801E-6E53CD77A1AC}" destId="{F11380BA-9CC5-4699-A83A-45883B325FD8}" srcOrd="0" destOrd="0" presId="urn:microsoft.com/office/officeart/2005/8/layout/lProcess2"/>
    <dgm:cxn modelId="{EEF30D95-49FE-4DEF-A68F-667EE20B2B9C}" srcId="{FB89AAA2-E5B5-4DDB-A56B-74DC399E64BA}" destId="{15C1A974-113F-42D4-B043-1030A4F7A3CA}" srcOrd="0" destOrd="0" parTransId="{1FA284D9-8337-4E44-956C-E18B26AD9281}" sibTransId="{43531ABE-01AA-42FA-B603-E3C9FE679BAD}"/>
    <dgm:cxn modelId="{ACE10A11-4B76-4563-B362-F7C22376149F}" srcId="{6AAB2435-2660-4589-801E-6E53CD77A1AC}" destId="{41521F6B-D5EC-47BE-B857-2372A5571AB4}" srcOrd="0" destOrd="0" parTransId="{07E0F07B-BA95-4637-97F5-9FC746E85C36}" sibTransId="{A70F81A9-F42E-43DB-BA44-BFDC4433D515}"/>
    <dgm:cxn modelId="{56894ECC-9C1C-4205-9A56-A46C46596D46}" type="presOf" srcId="{AAC29DDD-2AC4-4EE5-9EBE-AD81E12FECAF}" destId="{99D4B355-1C48-442C-8DFD-8BD620B1F36B}" srcOrd="0" destOrd="3" presId="urn:microsoft.com/office/officeart/2005/8/layout/lProcess2"/>
    <dgm:cxn modelId="{DC142869-5BD1-4843-BD26-3E528FDF0673}" srcId="{FB89AAA2-E5B5-4DDB-A56B-74DC399E64BA}" destId="{75CA751F-A6F8-4631-A448-6479A85F083B}" srcOrd="6" destOrd="0" parTransId="{3C58609D-FFB0-498C-BC15-752994DD5C3F}" sibTransId="{995CCC47-DE42-4842-92AD-43A9026FB56D}"/>
    <dgm:cxn modelId="{B153A5C4-2F9C-4E59-95FB-904AA7C433B4}" type="presOf" srcId="{D3619973-5C56-4BA1-B1DD-070D876E81DB}" destId="{D4E4599B-138C-4B4D-9170-A7E1F1AFFA5A}" srcOrd="0" destOrd="3" presId="urn:microsoft.com/office/officeart/2005/8/layout/lProcess2"/>
    <dgm:cxn modelId="{83192DC8-7319-4D84-8119-287FE82DE901}" type="presOf" srcId="{4AE0B1D8-F43B-48CA-BE6D-4B35A4F9D8C1}" destId="{9928E3AD-1F49-42E4-A92D-FDBA121B676E}" srcOrd="0" destOrd="0" presId="urn:microsoft.com/office/officeart/2005/8/layout/lProcess2"/>
    <dgm:cxn modelId="{3AAF75C1-0A30-4213-9E65-FBDC134A434A}" type="presOf" srcId="{82EC45E6-A7ED-4C12-B2CA-30FBECB5B39F}" destId="{C4B58DB3-CA52-4241-894B-857044E58C8D}" srcOrd="0" destOrd="2" presId="urn:microsoft.com/office/officeart/2005/8/layout/lProcess2"/>
    <dgm:cxn modelId="{28DA28E3-C0F2-49DA-934B-B8B09BB737BD}" type="presOf" srcId="{25B00CB5-3893-48B5-9886-FCC94D412497}" destId="{CA76C0F7-241F-410A-8AF1-ADC4675CF07D}" srcOrd="0" destOrd="0" presId="urn:microsoft.com/office/officeart/2005/8/layout/lProcess2"/>
    <dgm:cxn modelId="{3F51DB0C-D7D7-4784-ACAD-B6DD8604A544}" type="presOf" srcId="{818E3E3B-9168-43AB-B478-A95EC77DECAC}" destId="{0B896DEF-60E0-4FA5-A2E2-89E9DD10A620}" srcOrd="0" destOrd="0" presId="urn:microsoft.com/office/officeart/2005/8/layout/lProcess2"/>
    <dgm:cxn modelId="{AA90DDB9-A306-4779-B05F-A6433923F799}" srcId="{62D05AA1-5C0A-4229-B7A7-BA7095DFCBF7}" destId="{43F73A53-4230-43D4-B75B-33FC00550138}" srcOrd="3" destOrd="0" parTransId="{AD5B63B0-EC0C-4DC2-8B13-3FCE533F3474}" sibTransId="{62113DF5-B1CB-4A90-B232-6130B920A21F}"/>
    <dgm:cxn modelId="{224B38D2-DB6E-4214-B7BA-F11DF5F958DC}" type="presOf" srcId="{D7CB2177-346E-46CF-A068-2070A0A126A2}" destId="{22E35FAF-052E-4FFF-B07D-37EEF2450451}" srcOrd="1" destOrd="0" presId="urn:microsoft.com/office/officeart/2005/8/layout/lProcess2"/>
    <dgm:cxn modelId="{38E80E19-608D-4C41-88D3-E2B2100FDB4C}" srcId="{35D53C39-3274-483A-8547-446DA6E6CDF5}" destId="{39215FE8-6F3C-4AAC-A141-B627587BD3E6}" srcOrd="2" destOrd="0" parTransId="{C101B2BE-0A02-4F94-8C7D-E6DAFD6A6F18}" sibTransId="{931757FA-4D82-454F-8FC4-A578E580F83B}"/>
    <dgm:cxn modelId="{9C5024C7-BF23-43B4-AC2B-C2FE752AF7C5}" srcId="{6654EBB6-88F2-4CD7-B2DE-9F65F0C78A30}" destId="{9EAFFFDC-1FB0-445B-8AD1-DD879726573A}" srcOrd="0" destOrd="0" parTransId="{7F291809-0E04-4C05-BEC0-970BE4904EC8}" sibTransId="{EFCD8DA4-8161-4A81-9459-03D29AC831D3}"/>
    <dgm:cxn modelId="{641DD542-9030-45CE-8BEA-9F1C0A8254B7}" type="presOf" srcId="{D7CB2177-346E-46CF-A068-2070A0A126A2}" destId="{2A277B03-9E18-4511-BD83-F9878E12152B}" srcOrd="0" destOrd="0" presId="urn:microsoft.com/office/officeart/2005/8/layout/lProcess2"/>
    <dgm:cxn modelId="{2ADAD527-8728-4F97-AB20-99FC1CD0CC07}" srcId="{35D53C39-3274-483A-8547-446DA6E6CDF5}" destId="{62D05AA1-5C0A-4229-B7A7-BA7095DFCBF7}" srcOrd="0" destOrd="0" parTransId="{77DEA599-ED15-4092-9BF6-AE3BDD14538D}" sibTransId="{E5D4D3AE-C664-4027-A45A-CF404BE4BCFE}"/>
    <dgm:cxn modelId="{829AC21A-0FAF-4A9C-8C39-0BAF15747F8E}" type="presOf" srcId="{017D0507-FBE0-4678-B5EE-8FD7F12DC9C2}" destId="{C452B55C-1CF7-4A3F-9855-0FCA7C1FFC93}" srcOrd="0" destOrd="0" presId="urn:microsoft.com/office/officeart/2005/8/layout/lProcess2"/>
    <dgm:cxn modelId="{BD5701C3-C82F-462C-8846-A9DFDAE4FECE}" type="presOf" srcId="{15F62D34-7A56-4231-8F50-E356F7000935}" destId="{BCFAAB9D-2A2C-4E1E-A66A-26623A9FD253}" srcOrd="0" destOrd="0" presId="urn:microsoft.com/office/officeart/2005/8/layout/lProcess2"/>
    <dgm:cxn modelId="{463EF5E1-AB76-4AD1-8781-F901304B0BC4}" type="presOf" srcId="{1664BE94-A2D1-422A-A74C-7155120A7B7D}" destId="{E47B13E3-A81B-46A6-BB1D-C886955F39C4}" srcOrd="0" destOrd="0" presId="urn:microsoft.com/office/officeart/2005/8/layout/lProcess2"/>
    <dgm:cxn modelId="{A4E49ECA-DE4C-4519-92ED-51005F9AF8C0}" srcId="{D7CB2177-346E-46CF-A068-2070A0A126A2}" destId="{E725932A-95E4-4A75-8BCE-27B7259097D1}" srcOrd="0" destOrd="0" parTransId="{A9498289-4169-47C2-BC34-510231D7B2E4}" sibTransId="{43004581-63EA-4C25-8388-E82EB3134C4A}"/>
    <dgm:cxn modelId="{4921D950-10F2-4805-8B6C-1E0CDACF5EE1}" type="presOf" srcId="{62D05AA1-5C0A-4229-B7A7-BA7095DFCBF7}" destId="{6CCA564B-044F-434E-813D-82DA17F9426D}" srcOrd="0" destOrd="0" presId="urn:microsoft.com/office/officeart/2005/8/layout/lProcess2"/>
    <dgm:cxn modelId="{56BC26D1-D54D-4E40-A940-F6CF0DE865FB}" type="presOf" srcId="{81B81902-0E04-481C-BF68-6AEA71EE4CB8}" destId="{81B1D6CD-5BBE-49F3-95EA-FFD3C41DBE30}" srcOrd="1" destOrd="0" presId="urn:microsoft.com/office/officeart/2005/8/layout/lProcess2"/>
    <dgm:cxn modelId="{F20A16AE-6F10-465A-A861-9EBD0B1707F1}" srcId="{017D0507-FBE0-4678-B5EE-8FD7F12DC9C2}" destId="{4008D36E-A018-428B-84A1-BAA2533FB920}" srcOrd="0" destOrd="0" parTransId="{19211758-6042-48EF-9FBD-BD426E83FFB6}" sibTransId="{931DD824-F30C-45D0-B6EC-BA5AEACFB16F}"/>
    <dgm:cxn modelId="{01454AA3-540D-4FBF-8AE6-3C2959B7DA98}" srcId="{4008D36E-A018-428B-84A1-BAA2533FB920}" destId="{1DD5B217-5FCE-4D56-803F-12FEE4EF2910}" srcOrd="1" destOrd="0" parTransId="{FDCF071D-007C-4975-8AF7-BEEF659FED08}" sibTransId="{2358713F-E1CC-4743-97DE-D3E9640CBAB2}"/>
    <dgm:cxn modelId="{E5DCCA93-B21C-4282-BB14-63FA27E2EC07}" type="presOf" srcId="{FB89AAA2-E5B5-4DDB-A56B-74DC399E64BA}" destId="{C4B58DB3-CA52-4241-894B-857044E58C8D}" srcOrd="0" destOrd="0" presId="urn:microsoft.com/office/officeart/2005/8/layout/lProcess2"/>
    <dgm:cxn modelId="{15399B4A-49E1-4CF9-8841-4FB05855BA43}" type="presOf" srcId="{E635E751-D697-4A5F-8CA4-0B0091FB213D}" destId="{31F8E9E5-421C-4B8F-AEC0-9E34FCAB4321}" srcOrd="0" destOrd="0" presId="urn:microsoft.com/office/officeart/2005/8/layout/lProcess2"/>
    <dgm:cxn modelId="{177882EF-440E-457E-A5EC-7099C83D3C63}" srcId="{6AAB2435-2660-4589-801E-6E53CD77A1AC}" destId="{E635E751-D697-4A5F-8CA4-0B0091FB213D}" srcOrd="1" destOrd="0" parTransId="{F492805B-CA68-4334-AC55-0F6F682662C4}" sibTransId="{D8A3D8FD-8358-46F2-98C9-0F0313AD64C9}"/>
    <dgm:cxn modelId="{24CCA143-AECF-4B61-8F2D-7E71144EE08C}" type="presOf" srcId="{41521F6B-D5EC-47BE-B857-2372A5571AB4}" destId="{B29CE776-5B00-4531-B5EE-C8614D4F6DB7}" srcOrd="0" destOrd="0" presId="urn:microsoft.com/office/officeart/2005/8/layout/lProcess2"/>
    <dgm:cxn modelId="{21DF36B4-E7E7-44DA-BFA3-48E742E28B4B}" type="presOf" srcId="{62D05AA1-5C0A-4229-B7A7-BA7095DFCBF7}" destId="{B1B48A65-38D3-4701-864A-03074B29DD6B}" srcOrd="1" destOrd="0" presId="urn:microsoft.com/office/officeart/2005/8/layout/lProcess2"/>
    <dgm:cxn modelId="{2F1E67CF-4CCD-4FC2-9788-1844E45FEDAB}" srcId="{6654EBB6-88F2-4CD7-B2DE-9F65F0C78A30}" destId="{992EA477-86F6-4E5F-9CF5-422E3799420F}" srcOrd="1" destOrd="0" parTransId="{54F56A6D-454C-443A-8E07-500438F452CE}" sibTransId="{057B0927-16ED-4B0E-9A4B-4C962D1028AB}"/>
    <dgm:cxn modelId="{E9A3DF4A-7474-4328-98A3-E6CAC0D97CAE}" type="presOf" srcId="{43F73A53-4230-43D4-B75B-33FC00550138}" destId="{66A09459-3672-4937-BE76-80E5EC2D9FF7}" srcOrd="0" destOrd="0" presId="urn:microsoft.com/office/officeart/2005/8/layout/lProcess2"/>
    <dgm:cxn modelId="{D2F322FE-19CF-49C4-8715-1670C13AB068}" srcId="{017D0507-FBE0-4678-B5EE-8FD7F12DC9C2}" destId="{6654EBB6-88F2-4CD7-B2DE-9F65F0C78A30}" srcOrd="1" destOrd="0" parTransId="{8CAC9998-C526-44BE-9CB4-D33EC95AC8F2}" sibTransId="{711074BB-0C55-4CE2-A166-50A940858C1A}"/>
    <dgm:cxn modelId="{6CE2AEDF-7429-4004-B5A9-1FE96D7F7721}" type="presOf" srcId="{8CB16737-8D69-45E8-8351-4399ED8FA981}" destId="{D71CCC5D-C587-4F62-96DA-FD9A13F65822}" srcOrd="0" destOrd="1" presId="urn:microsoft.com/office/officeart/2005/8/layout/lProcess2"/>
    <dgm:cxn modelId="{40A6A7AE-544E-4FAD-BE4C-A254524A18B4}" srcId="{C22549EB-02D1-480F-AD35-284A51FBEFC7}" destId="{12CE3C6A-B5EA-4030-AFA2-CF62472072B0}" srcOrd="1" destOrd="0" parTransId="{70B02F75-6DBF-44E6-80C7-F57CAE4615FF}" sibTransId="{CEE8AB82-3BF4-4901-90CD-11CCF9DF9968}"/>
    <dgm:cxn modelId="{3CCFA10E-84E9-4500-AACD-E5729B34E8B6}" srcId="{FB89AAA2-E5B5-4DDB-A56B-74DC399E64BA}" destId="{2D47F5AD-6EEA-45AD-99FC-CEB94B451445}" srcOrd="3" destOrd="0" parTransId="{53A09E46-26F4-4BF2-9C8E-34A1730420E8}" sibTransId="{95815595-DF0F-4310-B013-08F9E05D88AF}"/>
    <dgm:cxn modelId="{3F536962-34CE-4122-B51A-F14D01BFA438}" srcId="{35D53C39-3274-483A-8547-446DA6E6CDF5}" destId="{017D0507-FBE0-4678-B5EE-8FD7F12DC9C2}" srcOrd="3" destOrd="0" parTransId="{8488E658-4730-45C2-9BCF-DB71664AD1D4}" sibTransId="{0D1A5062-3AF9-4689-A1CD-5EBF35E4CB8C}"/>
    <dgm:cxn modelId="{E7AE476C-5E48-45B5-9927-716C069D5C04}" srcId="{39215FE8-6F3C-4AAC-A141-B627587BD3E6}" destId="{FB89AAA2-E5B5-4DDB-A56B-74DC399E64BA}" srcOrd="1" destOrd="0" parTransId="{69F51926-8BA7-4FE9-A082-F2B544BA0F8E}" sibTransId="{EE52E090-2AF4-43C8-970C-3A77E4CC5855}"/>
    <dgm:cxn modelId="{9801C3E3-42A4-4BEE-AB94-88BDC783AE29}" type="presOf" srcId="{81B81902-0E04-481C-BF68-6AEA71EE4CB8}" destId="{2BB440E8-D037-43F5-ABEE-6ED52A646A35}" srcOrd="0" destOrd="0" presId="urn:microsoft.com/office/officeart/2005/8/layout/lProcess2"/>
    <dgm:cxn modelId="{63FD02EC-4856-4EE9-AB97-F25E337ED5E8}" type="presOf" srcId="{47C93EE6-0324-4C67-B0A9-829E530BC86C}" destId="{AF0AEBB5-8481-419D-A7F7-4ADDC7DD2082}" srcOrd="0" destOrd="0" presId="urn:microsoft.com/office/officeart/2005/8/layout/lProcess2"/>
    <dgm:cxn modelId="{4030F11D-C763-4047-8652-AB71D1C02CAD}" srcId="{C22549EB-02D1-480F-AD35-284A51FBEFC7}" destId="{AAC29DDD-2AC4-4EE5-9EBE-AD81E12FECAF}" srcOrd="2" destOrd="0" parTransId="{AFAA61FF-90D8-4ED6-8EB0-6D5D0A361C96}" sibTransId="{3BD31230-C4BE-4CA8-A246-E09F4566D466}"/>
    <dgm:cxn modelId="{32410C20-2141-4FE0-9F82-4AD6E491E3C6}" type="presOf" srcId="{15C1A974-113F-42D4-B043-1030A4F7A3CA}" destId="{C4B58DB3-CA52-4241-894B-857044E58C8D}" srcOrd="0" destOrd="1" presId="urn:microsoft.com/office/officeart/2005/8/layout/lProcess2"/>
    <dgm:cxn modelId="{0CF758CD-0903-44A9-A4D9-C046A7EC26B0}" srcId="{D7CB2177-346E-46CF-A068-2070A0A126A2}" destId="{25B00CB5-3893-48B5-9886-FCC94D412497}" srcOrd="1" destOrd="0" parTransId="{F4AF8FED-14DA-4585-8C01-9CEFAD2539AA}" sibTransId="{357D3C39-78D3-4FB8-B136-CEE035361E29}"/>
    <dgm:cxn modelId="{DB60E08E-E557-4B49-8143-EC5835FFB565}" type="presOf" srcId="{943F9DAE-A465-43AE-B9E0-A5D5AC0CA911}" destId="{C4B58DB3-CA52-4241-894B-857044E58C8D}" srcOrd="0" destOrd="3" presId="urn:microsoft.com/office/officeart/2005/8/layout/lProcess2"/>
    <dgm:cxn modelId="{67E904C0-BF0F-48CD-8DA1-967B424297A2}" type="presOf" srcId="{12CE3C6A-B5EA-4030-AFA2-CF62472072B0}" destId="{99D4B355-1C48-442C-8DFD-8BD620B1F36B}" srcOrd="0" destOrd="2" presId="urn:microsoft.com/office/officeart/2005/8/layout/lProcess2"/>
    <dgm:cxn modelId="{1C37ED72-60B7-4810-A5D3-7B84CCCB1290}" type="presParOf" srcId="{E4730AE8-815A-4658-B5C4-D5408E579C8A}" destId="{52DD9990-316B-41FC-8A71-6EDD09E9A388}" srcOrd="0" destOrd="0" presId="urn:microsoft.com/office/officeart/2005/8/layout/lProcess2"/>
    <dgm:cxn modelId="{ECAA3E4B-C2AE-43D3-A9E5-AAD3E5D6FC07}" type="presParOf" srcId="{52DD9990-316B-41FC-8A71-6EDD09E9A388}" destId="{6CCA564B-044F-434E-813D-82DA17F9426D}" srcOrd="0" destOrd="0" presId="urn:microsoft.com/office/officeart/2005/8/layout/lProcess2"/>
    <dgm:cxn modelId="{06224D8C-9CCE-44D3-87C2-F9199F8C11FD}" type="presParOf" srcId="{52DD9990-316B-41FC-8A71-6EDD09E9A388}" destId="{B1B48A65-38D3-4701-864A-03074B29DD6B}" srcOrd="1" destOrd="0" presId="urn:microsoft.com/office/officeart/2005/8/layout/lProcess2"/>
    <dgm:cxn modelId="{B338027C-5AE6-4AC9-A338-E9BAFC5D8338}" type="presParOf" srcId="{52DD9990-316B-41FC-8A71-6EDD09E9A388}" destId="{2AE0B4CF-6FF5-4BD9-B071-36021F07F594}" srcOrd="2" destOrd="0" presId="urn:microsoft.com/office/officeart/2005/8/layout/lProcess2"/>
    <dgm:cxn modelId="{CCEDFD0E-DA04-4B9D-82BA-1D46EC1C32F8}" type="presParOf" srcId="{2AE0B4CF-6FF5-4BD9-B071-36021F07F594}" destId="{53C8D658-281C-4AED-A168-63098FA48D26}" srcOrd="0" destOrd="0" presId="urn:microsoft.com/office/officeart/2005/8/layout/lProcess2"/>
    <dgm:cxn modelId="{CD3A547E-836B-4B99-BDB7-AC659BC790C0}" type="presParOf" srcId="{53C8D658-281C-4AED-A168-63098FA48D26}" destId="{9928E3AD-1F49-42E4-A92D-FDBA121B676E}" srcOrd="0" destOrd="0" presId="urn:microsoft.com/office/officeart/2005/8/layout/lProcess2"/>
    <dgm:cxn modelId="{97F22DED-93EB-4F73-81A9-0A4ABA19DC4D}" type="presParOf" srcId="{53C8D658-281C-4AED-A168-63098FA48D26}" destId="{4AA62D24-0552-45BA-B2A7-541E1A609866}" srcOrd="1" destOrd="0" presId="urn:microsoft.com/office/officeart/2005/8/layout/lProcess2"/>
    <dgm:cxn modelId="{C0357347-2AFF-4440-8266-1CD7298E4F88}" type="presParOf" srcId="{53C8D658-281C-4AED-A168-63098FA48D26}" destId="{AF0AEBB5-8481-419D-A7F7-4ADDC7DD2082}" srcOrd="2" destOrd="0" presId="urn:microsoft.com/office/officeart/2005/8/layout/lProcess2"/>
    <dgm:cxn modelId="{53038A16-C6FC-434E-9847-A202624C7527}" type="presParOf" srcId="{53C8D658-281C-4AED-A168-63098FA48D26}" destId="{70117D0B-47DC-4E95-B56F-E6E05D1D8FC9}" srcOrd="3" destOrd="0" presId="urn:microsoft.com/office/officeart/2005/8/layout/lProcess2"/>
    <dgm:cxn modelId="{8F333FEE-1D81-4E0A-94A0-986FBF9C3063}" type="presParOf" srcId="{53C8D658-281C-4AED-A168-63098FA48D26}" destId="{8EA1EBEF-C843-4329-845D-C0A94D06B0DD}" srcOrd="4" destOrd="0" presId="urn:microsoft.com/office/officeart/2005/8/layout/lProcess2"/>
    <dgm:cxn modelId="{2439AD01-CE5B-4065-807B-9F716D349A02}" type="presParOf" srcId="{53C8D658-281C-4AED-A168-63098FA48D26}" destId="{FF0DFF01-A17D-4560-9743-BA4CC2BCC157}" srcOrd="5" destOrd="0" presId="urn:microsoft.com/office/officeart/2005/8/layout/lProcess2"/>
    <dgm:cxn modelId="{D7CF8A03-9BFD-4856-82FF-64EE5FEAB9CE}" type="presParOf" srcId="{53C8D658-281C-4AED-A168-63098FA48D26}" destId="{66A09459-3672-4937-BE76-80E5EC2D9FF7}" srcOrd="6" destOrd="0" presId="urn:microsoft.com/office/officeart/2005/8/layout/lProcess2"/>
    <dgm:cxn modelId="{2C0C059D-F0B3-4DF4-8638-BEA9A025AB0D}" type="presParOf" srcId="{53C8D658-281C-4AED-A168-63098FA48D26}" destId="{B3B94765-747F-4096-8B63-4A579FE51434}" srcOrd="7" destOrd="0" presId="urn:microsoft.com/office/officeart/2005/8/layout/lProcess2"/>
    <dgm:cxn modelId="{F06E2194-ADE4-4AE3-827D-3AD4B9ED7DC0}" type="presParOf" srcId="{53C8D658-281C-4AED-A168-63098FA48D26}" destId="{A50DC0EC-03C9-4173-8AAA-16BF5E53E98D}" srcOrd="8" destOrd="0" presId="urn:microsoft.com/office/officeart/2005/8/layout/lProcess2"/>
    <dgm:cxn modelId="{04A2F498-31AE-4C93-83AB-86431CBE3EF2}" type="presParOf" srcId="{E4730AE8-815A-4658-B5C4-D5408E579C8A}" destId="{A39CB883-B5B9-4BB3-8901-0754EE20D2A7}" srcOrd="1" destOrd="0" presId="urn:microsoft.com/office/officeart/2005/8/layout/lProcess2"/>
    <dgm:cxn modelId="{19A4E574-337C-4264-B66C-E368BCC1BB8F}" type="presParOf" srcId="{E4730AE8-815A-4658-B5C4-D5408E579C8A}" destId="{F28E4DA3-B35B-4570-9E33-280DD676DDD9}" srcOrd="2" destOrd="0" presId="urn:microsoft.com/office/officeart/2005/8/layout/lProcess2"/>
    <dgm:cxn modelId="{4885CE8B-54F1-4F5C-863A-4E7A67347551}" type="presParOf" srcId="{F28E4DA3-B35B-4570-9E33-280DD676DDD9}" destId="{241D6A74-1570-4609-89F3-E275E69F6376}" srcOrd="0" destOrd="0" presId="urn:microsoft.com/office/officeart/2005/8/layout/lProcess2"/>
    <dgm:cxn modelId="{23CA1E5B-6AF1-4ECB-A520-7464379F70ED}" type="presParOf" srcId="{F28E4DA3-B35B-4570-9E33-280DD676DDD9}" destId="{6AA4F047-3565-4EC4-A61B-ED5BEF2DAA46}" srcOrd="1" destOrd="0" presId="urn:microsoft.com/office/officeart/2005/8/layout/lProcess2"/>
    <dgm:cxn modelId="{1F9CEEE1-0464-4549-977F-C57F4EDA77AB}" type="presParOf" srcId="{F28E4DA3-B35B-4570-9E33-280DD676DDD9}" destId="{A9BD9545-4DCF-4726-A8E8-ABE16AC50293}" srcOrd="2" destOrd="0" presId="urn:microsoft.com/office/officeart/2005/8/layout/lProcess2"/>
    <dgm:cxn modelId="{7DC0A0AD-27B9-421A-BC4C-19257F32A16E}" type="presParOf" srcId="{A9BD9545-4DCF-4726-A8E8-ABE16AC50293}" destId="{82C07254-C106-4B58-9A36-657653A2BEFC}" srcOrd="0" destOrd="0" presId="urn:microsoft.com/office/officeart/2005/8/layout/lProcess2"/>
    <dgm:cxn modelId="{874ACD4C-EF89-4ACE-9DCE-594E3AA70910}" type="presParOf" srcId="{82C07254-C106-4B58-9A36-657653A2BEFC}" destId="{BCFAAB9D-2A2C-4E1E-A66A-26623A9FD253}" srcOrd="0" destOrd="0" presId="urn:microsoft.com/office/officeart/2005/8/layout/lProcess2"/>
    <dgm:cxn modelId="{BED3F98B-89A6-4C5D-898A-7A9FF2FE71A1}" type="presParOf" srcId="{82C07254-C106-4B58-9A36-657653A2BEFC}" destId="{C509EC67-F9D2-4501-8745-EEAD269D7A0E}" srcOrd="1" destOrd="0" presId="urn:microsoft.com/office/officeart/2005/8/layout/lProcess2"/>
    <dgm:cxn modelId="{E093B26C-759E-4AE5-82B7-BA2CB9F7CD79}" type="presParOf" srcId="{82C07254-C106-4B58-9A36-657653A2BEFC}" destId="{E47B13E3-A81B-46A6-BB1D-C886955F39C4}" srcOrd="2" destOrd="0" presId="urn:microsoft.com/office/officeart/2005/8/layout/lProcess2"/>
    <dgm:cxn modelId="{8A2B6822-0120-41BE-B8C7-6281B11D249F}" type="presParOf" srcId="{E4730AE8-815A-4658-B5C4-D5408E579C8A}" destId="{1ABA6B24-1DC8-426A-814B-4FBB957126A1}" srcOrd="3" destOrd="0" presId="urn:microsoft.com/office/officeart/2005/8/layout/lProcess2"/>
    <dgm:cxn modelId="{E1E14CC7-EB9F-4886-88DF-36221D89A312}" type="presParOf" srcId="{E4730AE8-815A-4658-B5C4-D5408E579C8A}" destId="{46B450AF-C927-44A6-AB49-F7A3124FC5B4}" srcOrd="4" destOrd="0" presId="urn:microsoft.com/office/officeart/2005/8/layout/lProcess2"/>
    <dgm:cxn modelId="{1B257AE7-F462-45E7-8205-11D97E1A1D73}" type="presParOf" srcId="{46B450AF-C927-44A6-AB49-F7A3124FC5B4}" destId="{8436458E-15A3-4F19-AEF1-7AADB12233F0}" srcOrd="0" destOrd="0" presId="urn:microsoft.com/office/officeart/2005/8/layout/lProcess2"/>
    <dgm:cxn modelId="{CD6E1CEE-C104-495F-990E-3F4B65A8D5FE}" type="presParOf" srcId="{46B450AF-C927-44A6-AB49-F7A3124FC5B4}" destId="{BFCA0677-ADF1-41F8-BD4A-E6B0C2937692}" srcOrd="1" destOrd="0" presId="urn:microsoft.com/office/officeart/2005/8/layout/lProcess2"/>
    <dgm:cxn modelId="{676FED72-4290-45DB-800F-5460C8A63AAE}" type="presParOf" srcId="{46B450AF-C927-44A6-AB49-F7A3124FC5B4}" destId="{DCCC8291-99F8-4A74-BE93-F3F531980824}" srcOrd="2" destOrd="0" presId="urn:microsoft.com/office/officeart/2005/8/layout/lProcess2"/>
    <dgm:cxn modelId="{6B2ABB0C-AB41-46DC-B5E3-4AFA9D26C5E9}" type="presParOf" srcId="{DCCC8291-99F8-4A74-BE93-F3F531980824}" destId="{D5BF0EAC-689F-45D1-82EA-B33B282B884D}" srcOrd="0" destOrd="0" presId="urn:microsoft.com/office/officeart/2005/8/layout/lProcess2"/>
    <dgm:cxn modelId="{DE6B4F75-2AF0-4A25-B889-A61EBACF475E}" type="presParOf" srcId="{D5BF0EAC-689F-45D1-82EA-B33B282B884D}" destId="{0B896DEF-60E0-4FA5-A2E2-89E9DD10A620}" srcOrd="0" destOrd="0" presId="urn:microsoft.com/office/officeart/2005/8/layout/lProcess2"/>
    <dgm:cxn modelId="{EC3B1BA6-C57A-41CE-8FEE-79B37B1F6CB6}" type="presParOf" srcId="{D5BF0EAC-689F-45D1-82EA-B33B282B884D}" destId="{C9D59DB7-5ED0-4FC7-ABC7-873105F9B53E}" srcOrd="1" destOrd="0" presId="urn:microsoft.com/office/officeart/2005/8/layout/lProcess2"/>
    <dgm:cxn modelId="{CB6613FD-0925-40AC-92A7-2C21018CB44B}" type="presParOf" srcId="{D5BF0EAC-689F-45D1-82EA-B33B282B884D}" destId="{C4B58DB3-CA52-4241-894B-857044E58C8D}" srcOrd="2" destOrd="0" presId="urn:microsoft.com/office/officeart/2005/8/layout/lProcess2"/>
    <dgm:cxn modelId="{DE48C793-4775-4AB9-9584-175DD3447E0F}" type="presParOf" srcId="{E4730AE8-815A-4658-B5C4-D5408E579C8A}" destId="{B20B0E58-E5E1-49D9-83C3-3276BEAFCD17}" srcOrd="5" destOrd="0" presId="urn:microsoft.com/office/officeart/2005/8/layout/lProcess2"/>
    <dgm:cxn modelId="{F62D2296-3312-4A77-9492-69BCF4CC822E}" type="presParOf" srcId="{E4730AE8-815A-4658-B5C4-D5408E579C8A}" destId="{33782CF0-4EF4-48CD-8098-B455650DE644}" srcOrd="6" destOrd="0" presId="urn:microsoft.com/office/officeart/2005/8/layout/lProcess2"/>
    <dgm:cxn modelId="{806336FB-6138-472D-B509-10235270DB43}" type="presParOf" srcId="{33782CF0-4EF4-48CD-8098-B455650DE644}" destId="{C452B55C-1CF7-4A3F-9855-0FCA7C1FFC93}" srcOrd="0" destOrd="0" presId="urn:microsoft.com/office/officeart/2005/8/layout/lProcess2"/>
    <dgm:cxn modelId="{C6D897DD-72B9-490D-B17D-E5831AB491FA}" type="presParOf" srcId="{33782CF0-4EF4-48CD-8098-B455650DE644}" destId="{9D0299B1-3181-47AE-A3A7-2ABC1BC3E9CF}" srcOrd="1" destOrd="0" presId="urn:microsoft.com/office/officeart/2005/8/layout/lProcess2"/>
    <dgm:cxn modelId="{3D0608B1-D72D-4B94-9BCF-122A474A76B1}" type="presParOf" srcId="{33782CF0-4EF4-48CD-8098-B455650DE644}" destId="{1DD8140C-D199-4071-BBCC-3CBD02E63261}" srcOrd="2" destOrd="0" presId="urn:microsoft.com/office/officeart/2005/8/layout/lProcess2"/>
    <dgm:cxn modelId="{555A5144-8C16-43BE-B854-57BCE85F07FF}" type="presParOf" srcId="{1DD8140C-D199-4071-BBCC-3CBD02E63261}" destId="{F296279D-5164-472D-BD6F-9824FC52A94A}" srcOrd="0" destOrd="0" presId="urn:microsoft.com/office/officeart/2005/8/layout/lProcess2"/>
    <dgm:cxn modelId="{34404203-2423-441C-9FDE-9DFC8B2FC86D}" type="presParOf" srcId="{F296279D-5164-472D-BD6F-9824FC52A94A}" destId="{D71CCC5D-C587-4F62-96DA-FD9A13F65822}" srcOrd="0" destOrd="0" presId="urn:microsoft.com/office/officeart/2005/8/layout/lProcess2"/>
    <dgm:cxn modelId="{F9FD1B09-B262-492E-88C7-580CF83B1E61}" type="presParOf" srcId="{F296279D-5164-472D-BD6F-9824FC52A94A}" destId="{AAE557B1-CAC7-4910-8F53-F2ED464B86A4}" srcOrd="1" destOrd="0" presId="urn:microsoft.com/office/officeart/2005/8/layout/lProcess2"/>
    <dgm:cxn modelId="{F64E4088-4705-475D-A7CA-25C70BFDEE1F}" type="presParOf" srcId="{F296279D-5164-472D-BD6F-9824FC52A94A}" destId="{D4E4599B-138C-4B4D-9170-A7E1F1AFFA5A}" srcOrd="2" destOrd="0" presId="urn:microsoft.com/office/officeart/2005/8/layout/lProcess2"/>
    <dgm:cxn modelId="{FD1CE465-91E8-4E3F-8304-02CB37738DB1}" type="presParOf" srcId="{F296279D-5164-472D-BD6F-9824FC52A94A}" destId="{06A66EF3-DAAC-429B-8651-04EF04B5D341}" srcOrd="3" destOrd="0" presId="urn:microsoft.com/office/officeart/2005/8/layout/lProcess2"/>
    <dgm:cxn modelId="{A455317A-09D2-40C3-94CB-84C248E5756F}" type="presParOf" srcId="{F296279D-5164-472D-BD6F-9824FC52A94A}" destId="{99D4B355-1C48-442C-8DFD-8BD620B1F36B}" srcOrd="4" destOrd="0" presId="urn:microsoft.com/office/officeart/2005/8/layout/lProcess2"/>
    <dgm:cxn modelId="{BF690F5B-2370-4696-8D35-4B02D61A2721}" type="presParOf" srcId="{E4730AE8-815A-4658-B5C4-D5408E579C8A}" destId="{D94E8087-A1DA-4C38-95FB-C467AB4F73BC}" srcOrd="7" destOrd="0" presId="urn:microsoft.com/office/officeart/2005/8/layout/lProcess2"/>
    <dgm:cxn modelId="{6E7895A5-95C2-4A89-8E84-E61D5714092B}" type="presParOf" srcId="{E4730AE8-815A-4658-B5C4-D5408E579C8A}" destId="{0C0B39B1-C109-421F-8ACA-00DC521384B3}" srcOrd="8" destOrd="0" presId="urn:microsoft.com/office/officeart/2005/8/layout/lProcess2"/>
    <dgm:cxn modelId="{D544C594-A19A-489A-ABA3-759DD900177C}" type="presParOf" srcId="{0C0B39B1-C109-421F-8ACA-00DC521384B3}" destId="{F11380BA-9CC5-4699-A83A-45883B325FD8}" srcOrd="0" destOrd="0" presId="urn:microsoft.com/office/officeart/2005/8/layout/lProcess2"/>
    <dgm:cxn modelId="{F76C0E23-4FC5-4C7A-BDEF-9174C9C63C8A}" type="presParOf" srcId="{0C0B39B1-C109-421F-8ACA-00DC521384B3}" destId="{D5EE8D97-934E-4FE9-8EAF-82400D320AAA}" srcOrd="1" destOrd="0" presId="urn:microsoft.com/office/officeart/2005/8/layout/lProcess2"/>
    <dgm:cxn modelId="{1312BCE9-82AB-4C91-BDD8-FC1EBF129BE6}" type="presParOf" srcId="{0C0B39B1-C109-421F-8ACA-00DC521384B3}" destId="{E43BD688-3ADE-4472-B4B2-4CC7F137D451}" srcOrd="2" destOrd="0" presId="urn:microsoft.com/office/officeart/2005/8/layout/lProcess2"/>
    <dgm:cxn modelId="{8E7BEA22-E35A-4574-9F9F-CF53D132CE54}" type="presParOf" srcId="{E43BD688-3ADE-4472-B4B2-4CC7F137D451}" destId="{4933F10A-A834-48C4-AF02-22069F1BC8C3}" srcOrd="0" destOrd="0" presId="urn:microsoft.com/office/officeart/2005/8/layout/lProcess2"/>
    <dgm:cxn modelId="{ECE55C7E-FAB8-451E-88D7-1CC7108B509E}" type="presParOf" srcId="{4933F10A-A834-48C4-AF02-22069F1BC8C3}" destId="{B29CE776-5B00-4531-B5EE-C8614D4F6DB7}" srcOrd="0" destOrd="0" presId="urn:microsoft.com/office/officeart/2005/8/layout/lProcess2"/>
    <dgm:cxn modelId="{30393A4B-EC2D-4DFB-A3F7-48EA4D6BF507}" type="presParOf" srcId="{4933F10A-A834-48C4-AF02-22069F1BC8C3}" destId="{813022DD-4A16-4382-AABF-4818A935E968}" srcOrd="1" destOrd="0" presId="urn:microsoft.com/office/officeart/2005/8/layout/lProcess2"/>
    <dgm:cxn modelId="{CC8D9F4B-45A1-417E-B5F6-4D400C90D773}" type="presParOf" srcId="{4933F10A-A834-48C4-AF02-22069F1BC8C3}" destId="{31F8E9E5-421C-4B8F-AEC0-9E34FCAB4321}" srcOrd="2" destOrd="0" presId="urn:microsoft.com/office/officeart/2005/8/layout/lProcess2"/>
    <dgm:cxn modelId="{8FCAA30E-9012-4E63-AB29-9E40E519DA20}" type="presParOf" srcId="{E4730AE8-815A-4658-B5C4-D5408E579C8A}" destId="{D8352D1C-6E7D-4773-855F-3065777B498D}" srcOrd="9" destOrd="0" presId="urn:microsoft.com/office/officeart/2005/8/layout/lProcess2"/>
    <dgm:cxn modelId="{2998725B-2736-41A9-8DE5-8936ADEFAC9E}" type="presParOf" srcId="{E4730AE8-815A-4658-B5C4-D5408E579C8A}" destId="{1F66BEBA-1D83-4575-A1DA-3F3A18757C14}" srcOrd="10" destOrd="0" presId="urn:microsoft.com/office/officeart/2005/8/layout/lProcess2"/>
    <dgm:cxn modelId="{526D29D4-56AF-40C8-BA34-3E38556B57F4}" type="presParOf" srcId="{1F66BEBA-1D83-4575-A1DA-3F3A18757C14}" destId="{2BB440E8-D037-43F5-ABEE-6ED52A646A35}" srcOrd="0" destOrd="0" presId="urn:microsoft.com/office/officeart/2005/8/layout/lProcess2"/>
    <dgm:cxn modelId="{AE985074-1976-4089-BE7E-3EFEFB15AC2F}" type="presParOf" srcId="{1F66BEBA-1D83-4575-A1DA-3F3A18757C14}" destId="{81B1D6CD-5BBE-49F3-95EA-FFD3C41DBE30}" srcOrd="1" destOrd="0" presId="urn:microsoft.com/office/officeart/2005/8/layout/lProcess2"/>
    <dgm:cxn modelId="{7DB0E3BB-FD50-4413-A6BC-524C3DAB32F6}" type="presParOf" srcId="{1F66BEBA-1D83-4575-A1DA-3F3A18757C14}" destId="{3C1545B6-F84C-4648-AD4D-A8727D0A054C}" srcOrd="2" destOrd="0" presId="urn:microsoft.com/office/officeart/2005/8/layout/lProcess2"/>
    <dgm:cxn modelId="{38693FE8-0AD4-4FD3-BEEC-5BF742764629}" type="presParOf" srcId="{3C1545B6-F84C-4648-AD4D-A8727D0A054C}" destId="{B9977D64-BFB4-427D-A96F-22C8E25D2586}" srcOrd="0" destOrd="0" presId="urn:microsoft.com/office/officeart/2005/8/layout/lProcess2"/>
    <dgm:cxn modelId="{D1FC1AA9-1DEE-4061-91E3-17D2DE9259E2}" type="presParOf" srcId="{B9977D64-BFB4-427D-A96F-22C8E25D2586}" destId="{834DC87C-3000-45DD-96A0-743A3AD77D0B}" srcOrd="0" destOrd="0" presId="urn:microsoft.com/office/officeart/2005/8/layout/lProcess2"/>
    <dgm:cxn modelId="{770EEF39-24B1-4D56-B445-F97522786734}" type="presParOf" srcId="{B9977D64-BFB4-427D-A96F-22C8E25D2586}" destId="{02DE8ABA-9E25-4DE7-AAB2-1E17ADE3DB84}" srcOrd="1" destOrd="0" presId="urn:microsoft.com/office/officeart/2005/8/layout/lProcess2"/>
    <dgm:cxn modelId="{649DD70C-E423-4849-99FF-927AF3CC9181}" type="presParOf" srcId="{B9977D64-BFB4-427D-A96F-22C8E25D2586}" destId="{54898F2C-25EE-47C0-9A98-7EEBD7EC05AA}" srcOrd="2" destOrd="0" presId="urn:microsoft.com/office/officeart/2005/8/layout/lProcess2"/>
    <dgm:cxn modelId="{4797251A-DEE0-4F1C-BE97-2C7451618CD8}" type="presParOf" srcId="{E4730AE8-815A-4658-B5C4-D5408E579C8A}" destId="{9117A9E5-E906-418F-AC5F-E0EC76A11FF3}" srcOrd="11" destOrd="0" presId="urn:microsoft.com/office/officeart/2005/8/layout/lProcess2"/>
    <dgm:cxn modelId="{595EF57F-5BCE-47B4-BCF6-0A7AE1F27575}" type="presParOf" srcId="{E4730AE8-815A-4658-B5C4-D5408E579C8A}" destId="{9D8F1431-E215-4BB1-8873-35E5FB5247B4}" srcOrd="12" destOrd="0" presId="urn:microsoft.com/office/officeart/2005/8/layout/lProcess2"/>
    <dgm:cxn modelId="{A7180152-9FD8-49F7-94C3-94D131CAA3BD}" type="presParOf" srcId="{9D8F1431-E215-4BB1-8873-35E5FB5247B4}" destId="{2A277B03-9E18-4511-BD83-F9878E12152B}" srcOrd="0" destOrd="0" presId="urn:microsoft.com/office/officeart/2005/8/layout/lProcess2"/>
    <dgm:cxn modelId="{E5F7F8CE-27A6-43CE-BF46-2650CD9CA594}" type="presParOf" srcId="{9D8F1431-E215-4BB1-8873-35E5FB5247B4}" destId="{22E35FAF-052E-4FFF-B07D-37EEF2450451}" srcOrd="1" destOrd="0" presId="urn:microsoft.com/office/officeart/2005/8/layout/lProcess2"/>
    <dgm:cxn modelId="{C2597A01-2F91-4466-A6E0-1A71F1E2D34C}" type="presParOf" srcId="{9D8F1431-E215-4BB1-8873-35E5FB5247B4}" destId="{36107D2E-4D9B-452F-A538-AC5B63D46E0D}" srcOrd="2" destOrd="0" presId="urn:microsoft.com/office/officeart/2005/8/layout/lProcess2"/>
    <dgm:cxn modelId="{79D19A36-4D48-4BDD-90C9-3C6B71F5E9A6}" type="presParOf" srcId="{36107D2E-4D9B-452F-A538-AC5B63D46E0D}" destId="{E1EB6563-B651-4DD0-91E7-96369E65E195}" srcOrd="0" destOrd="0" presId="urn:microsoft.com/office/officeart/2005/8/layout/lProcess2"/>
    <dgm:cxn modelId="{5F6CAEF3-DB61-4C83-85CC-06A09922A5D9}" type="presParOf" srcId="{E1EB6563-B651-4DD0-91E7-96369E65E195}" destId="{37CF8647-AEDB-47F9-B82A-E75B455C127A}" srcOrd="0" destOrd="0" presId="urn:microsoft.com/office/officeart/2005/8/layout/lProcess2"/>
    <dgm:cxn modelId="{AFD20BA7-E065-48AB-BA92-8AE2A2CFB3CD}" type="presParOf" srcId="{E1EB6563-B651-4DD0-91E7-96369E65E195}" destId="{BBA855E3-EDE2-4E62-B436-23A6377692CF}" srcOrd="1" destOrd="0" presId="urn:microsoft.com/office/officeart/2005/8/layout/lProcess2"/>
    <dgm:cxn modelId="{E59733E7-9210-4D48-976E-2AF2FBD8B551}" type="presParOf" srcId="{E1EB6563-B651-4DD0-91E7-96369E65E195}" destId="{CA76C0F7-241F-410A-8AF1-ADC4675CF07D}" srcOrd="2" destOrd="0" presId="urn:microsoft.com/office/officeart/2005/8/layout/lProcess2"/>
  </dgm:cxnLst>
  <dgm:bg>
    <a:effectLst>
      <a:glow rad="1397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925498-6F78-482C-B79A-B634DBBDF98C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6AF39B4-7B14-46E3-95DF-87C4A7FC85ED}">
      <dgm:prSet phldrT="[Text]" custT="1"/>
      <dgm:spPr>
        <a:solidFill>
          <a:schemeClr val="accent1">
            <a:lumMod val="50000"/>
          </a:schemeClr>
        </a:solidFill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r>
            <a:rPr lang="hr-HR" sz="1000" dirty="0" smtClean="0">
              <a:latin typeface="Calibri" panose="020F0502020204030204" pitchFamily="34" charset="0"/>
              <a:cs typeface="Calibri" panose="020F0502020204030204" pitchFamily="34" charset="0"/>
            </a:rPr>
            <a:t>PRIHODI OD NAJMA I ZAKUPA</a:t>
          </a:r>
          <a:endParaRPr lang="hr-HR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1D947F-37BD-44A0-A949-A81364AC1976}" type="parTrans" cxnId="{01F6320F-2A29-4A9F-8B59-42F5852392CE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99B717-A03A-4DB1-8026-3F2E200AA556}" type="sibTrans" cxnId="{01F6320F-2A29-4A9F-8B59-42F5852392CE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5CF5DD0-589D-43DB-86F1-3FFDCAACFAF2}">
      <dgm:prSet phldrT="[Text]" custT="1"/>
      <dgm:spPr>
        <a:solidFill>
          <a:schemeClr val="accent1">
            <a:lumMod val="50000"/>
          </a:schemeClr>
        </a:solidFill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hr-HR" sz="1000" dirty="0" smtClean="0">
              <a:latin typeface="Calibri" panose="020F0502020204030204" pitchFamily="34" charset="0"/>
              <a:cs typeface="Calibri" panose="020F0502020204030204" pitchFamily="34" charset="0"/>
            </a:rPr>
            <a:t>OSTALI NESPOMENUTI PRIHODI</a:t>
          </a:r>
          <a:endParaRPr lang="hr-HR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2517B1-6D5C-4D11-83F5-D9916AF0BEAF}" type="parTrans" cxnId="{0DA4455D-108D-4054-A27A-DD291332861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33D6E23-6E8D-42B9-95BC-561F48C110FC}" type="sibTrans" cxnId="{0DA4455D-108D-4054-A27A-DD291332861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75618E-2163-4630-953B-A6C1DA5E8C38}">
      <dgm:prSet phldrT="[Text]" custT="1"/>
      <dgm:spPr>
        <a:solidFill>
          <a:schemeClr val="accent1">
            <a:lumMod val="50000"/>
          </a:schemeClr>
        </a:solidFill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r>
            <a:rPr lang="hr-HR" sz="1000" dirty="0" smtClean="0">
              <a:latin typeface="Calibri" panose="020F0502020204030204" pitchFamily="34" charset="0"/>
              <a:cs typeface="Calibri" panose="020F0502020204030204" pitchFamily="34" charset="0"/>
            </a:rPr>
            <a:t>PRIHODI OD KAMATA</a:t>
          </a:r>
          <a:endParaRPr lang="hr-HR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D3D02C-64B3-4A02-9BDF-3F16E5FACE71}" type="parTrans" cxnId="{7544ACD3-AA52-48B2-A71D-BA67E33624A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46F1A8-ED07-45DF-8E6D-5F076F3506FC}" type="sibTrans" cxnId="{7544ACD3-AA52-48B2-A71D-BA67E33624A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604F40-3EA4-4D21-BF35-BEB50BA1317D}">
      <dgm:prSet phldrT="[Text]"/>
      <dgm:spPr/>
      <dgm:t>
        <a:bodyPr/>
        <a:lstStyle/>
        <a:p>
          <a:endParaRPr lang="hr-H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CB03BCA-F0E0-4604-9AC9-1B0278773B3E}" type="parTrans" cxnId="{40DA36F2-10C6-4BB8-9A57-E07F94C219B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FEFAEB-2DF9-4537-8697-A1FA18D9973E}" type="sibTrans" cxnId="{40DA36F2-10C6-4BB8-9A57-E07F94C219B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31A5691-9EBA-48C6-9B63-5D79FD4A589F}" type="pres">
      <dgm:prSet presAssocID="{35925498-6F78-482C-B79A-B634DBBDF98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E0D37BB-8506-45FD-867E-79864B41FC85}" type="pres">
      <dgm:prSet presAssocID="{35925498-6F78-482C-B79A-B634DBBDF98C}" presName="ellipse" presStyleLbl="trBgShp" presStyleIdx="0" presStyleCnt="1"/>
      <dgm:spPr>
        <a:scene3d>
          <a:camera prst="orthographicFront"/>
          <a:lightRig rig="threePt" dir="t"/>
        </a:scene3d>
        <a:sp3d>
          <a:bevelT prst="relaxedInset"/>
          <a:bevelB prst="relaxedInset"/>
        </a:sp3d>
      </dgm:spPr>
      <dgm:t>
        <a:bodyPr/>
        <a:lstStyle/>
        <a:p>
          <a:endParaRPr lang="hr-HR"/>
        </a:p>
      </dgm:t>
    </dgm:pt>
    <dgm:pt modelId="{EAF00909-5CC9-4EBD-B66B-7E16AB7829D9}" type="pres">
      <dgm:prSet presAssocID="{35925498-6F78-482C-B79A-B634DBBDF98C}" presName="arrow1" presStyleLbl="fgShp" presStyleIdx="0" presStyleCnt="1"/>
      <dgm:spPr/>
    </dgm:pt>
    <dgm:pt modelId="{9AC15E7D-2365-4AEF-BD42-BD432DD65CB7}" type="pres">
      <dgm:prSet presAssocID="{35925498-6F78-482C-B79A-B634DBBDF98C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A03B23-5179-4B94-B81D-9F8765BE50D5}" type="pres">
      <dgm:prSet presAssocID="{AA75618E-2163-4630-953B-A6C1DA5E8C38}" presName="item1" presStyleLbl="node1" presStyleIdx="0" presStyleCnt="3" custScaleX="155455" custScaleY="135653" custLinFactNeighborX="9586" custLinFactNeighborY="-2845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7DF2305-4569-4E9F-8AF9-6A1EDD12F25D}" type="pres">
      <dgm:prSet presAssocID="{65CF5DD0-589D-43DB-86F1-3FFDCAACFAF2}" presName="item2" presStyleLbl="node1" presStyleIdx="1" presStyleCnt="3" custScaleX="118804" custScaleY="102165" custLinFactNeighborX="-55702" custLinFactNeighborY="-1575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0637D98-E789-4F00-84CD-6B36B86C3548}" type="pres">
      <dgm:prSet presAssocID="{1A604F40-3EA4-4D21-BF35-BEB50BA1317D}" presName="item3" presStyleLbl="node1" presStyleIdx="2" presStyleCnt="3" custScaleX="136466" custScaleY="118804" custLinFactNeighborX="87944" custLinFactNeighborY="-2884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15450DB-694E-4F85-A979-7C3792B4C7C7}" type="pres">
      <dgm:prSet presAssocID="{35925498-6F78-482C-B79A-B634DBBDF98C}" presName="funnel" presStyleLbl="trAlignAcc1" presStyleIdx="0" presStyleCnt="1" custScaleX="130864" custScaleY="139973" custLinFactNeighborX="-5087" custLinFactNeighborY="27641"/>
      <dgm:spPr/>
    </dgm:pt>
  </dgm:ptLst>
  <dgm:cxnLst>
    <dgm:cxn modelId="{B157728D-E2C5-40ED-B5CA-741C5262C54B}" type="presOf" srcId="{D6AF39B4-7B14-46E3-95DF-87C4A7FC85ED}" destId="{20637D98-E789-4F00-84CD-6B36B86C3548}" srcOrd="0" destOrd="0" presId="urn:microsoft.com/office/officeart/2005/8/layout/funnel1"/>
    <dgm:cxn modelId="{9E9292D6-738A-4050-A61F-DAFE6EB81476}" type="presOf" srcId="{AA75618E-2163-4630-953B-A6C1DA5E8C38}" destId="{07DF2305-4569-4E9F-8AF9-6A1EDD12F25D}" srcOrd="0" destOrd="0" presId="urn:microsoft.com/office/officeart/2005/8/layout/funnel1"/>
    <dgm:cxn modelId="{7544ACD3-AA52-48B2-A71D-BA67E33624AC}" srcId="{35925498-6F78-482C-B79A-B634DBBDF98C}" destId="{AA75618E-2163-4630-953B-A6C1DA5E8C38}" srcOrd="1" destOrd="0" parTransId="{E7D3D02C-64B3-4A02-9BDF-3F16E5FACE71}" sibTransId="{9246F1A8-ED07-45DF-8E6D-5F076F3506FC}"/>
    <dgm:cxn modelId="{40DA36F2-10C6-4BB8-9A57-E07F94C219B9}" srcId="{35925498-6F78-482C-B79A-B634DBBDF98C}" destId="{1A604F40-3EA4-4D21-BF35-BEB50BA1317D}" srcOrd="3" destOrd="0" parTransId="{5CB03BCA-F0E0-4604-9AC9-1B0278773B3E}" sibTransId="{DFFEFAEB-2DF9-4537-8697-A1FA18D9973E}"/>
    <dgm:cxn modelId="{D0576BDD-A358-4E0C-BE6A-BF5A2F35B188}" type="presOf" srcId="{35925498-6F78-482C-B79A-B634DBBDF98C}" destId="{031A5691-9EBA-48C6-9B63-5D79FD4A589F}" srcOrd="0" destOrd="0" presId="urn:microsoft.com/office/officeart/2005/8/layout/funnel1"/>
    <dgm:cxn modelId="{D38638AB-1F30-45A9-AAA8-8AF6AF6AA3B2}" type="presOf" srcId="{65CF5DD0-589D-43DB-86F1-3FFDCAACFAF2}" destId="{78A03B23-5179-4B94-B81D-9F8765BE50D5}" srcOrd="0" destOrd="0" presId="urn:microsoft.com/office/officeart/2005/8/layout/funnel1"/>
    <dgm:cxn modelId="{9ADCF55D-01FA-42F1-908D-FA676E096A5F}" type="presOf" srcId="{1A604F40-3EA4-4D21-BF35-BEB50BA1317D}" destId="{9AC15E7D-2365-4AEF-BD42-BD432DD65CB7}" srcOrd="0" destOrd="0" presId="urn:microsoft.com/office/officeart/2005/8/layout/funnel1"/>
    <dgm:cxn modelId="{01F6320F-2A29-4A9F-8B59-42F5852392CE}" srcId="{35925498-6F78-482C-B79A-B634DBBDF98C}" destId="{D6AF39B4-7B14-46E3-95DF-87C4A7FC85ED}" srcOrd="0" destOrd="0" parTransId="{811D947F-37BD-44A0-A949-A81364AC1976}" sibTransId="{1D99B717-A03A-4DB1-8026-3F2E200AA556}"/>
    <dgm:cxn modelId="{0DA4455D-108D-4054-A27A-DD2913328619}" srcId="{35925498-6F78-482C-B79A-B634DBBDF98C}" destId="{65CF5DD0-589D-43DB-86F1-3FFDCAACFAF2}" srcOrd="2" destOrd="0" parTransId="{FB2517B1-6D5C-4D11-83F5-D9916AF0BEAF}" sibTransId="{033D6E23-6E8D-42B9-95BC-561F48C110FC}"/>
    <dgm:cxn modelId="{98C1C7BB-02C8-43B8-8A51-2B849E1F5CE9}" type="presParOf" srcId="{031A5691-9EBA-48C6-9B63-5D79FD4A589F}" destId="{9E0D37BB-8506-45FD-867E-79864B41FC85}" srcOrd="0" destOrd="0" presId="urn:microsoft.com/office/officeart/2005/8/layout/funnel1"/>
    <dgm:cxn modelId="{D800A195-3FE9-4AAE-99A5-315040D5E541}" type="presParOf" srcId="{031A5691-9EBA-48C6-9B63-5D79FD4A589F}" destId="{EAF00909-5CC9-4EBD-B66B-7E16AB7829D9}" srcOrd="1" destOrd="0" presId="urn:microsoft.com/office/officeart/2005/8/layout/funnel1"/>
    <dgm:cxn modelId="{962030CE-B863-4B5C-9FE2-B0B8820D24B6}" type="presParOf" srcId="{031A5691-9EBA-48C6-9B63-5D79FD4A589F}" destId="{9AC15E7D-2365-4AEF-BD42-BD432DD65CB7}" srcOrd="2" destOrd="0" presId="urn:microsoft.com/office/officeart/2005/8/layout/funnel1"/>
    <dgm:cxn modelId="{97050123-10CE-498D-9A4D-CC741791BE4F}" type="presParOf" srcId="{031A5691-9EBA-48C6-9B63-5D79FD4A589F}" destId="{78A03B23-5179-4B94-B81D-9F8765BE50D5}" srcOrd="3" destOrd="0" presId="urn:microsoft.com/office/officeart/2005/8/layout/funnel1"/>
    <dgm:cxn modelId="{00097146-A049-41F5-A05B-6B0F8B18DF5E}" type="presParOf" srcId="{031A5691-9EBA-48C6-9B63-5D79FD4A589F}" destId="{07DF2305-4569-4E9F-8AF9-6A1EDD12F25D}" srcOrd="4" destOrd="0" presId="urn:microsoft.com/office/officeart/2005/8/layout/funnel1"/>
    <dgm:cxn modelId="{FE4D87E3-9239-40AC-8F6D-183EEDF005A8}" type="presParOf" srcId="{031A5691-9EBA-48C6-9B63-5D79FD4A589F}" destId="{20637D98-E789-4F00-84CD-6B36B86C3548}" srcOrd="5" destOrd="0" presId="urn:microsoft.com/office/officeart/2005/8/layout/funnel1"/>
    <dgm:cxn modelId="{20FB7DBF-398A-475A-B7FB-9831697B73EF}" type="presParOf" srcId="{031A5691-9EBA-48C6-9B63-5D79FD4A589F}" destId="{215450DB-694E-4F85-A979-7C3792B4C7C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F955589-A19C-441B-A51B-C2393ACF1AD4}" type="doc">
      <dgm:prSet loTypeId="urn:microsoft.com/office/officeart/2005/8/layout/hierarchy2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CCC2B83-2F61-4779-8B88-FB2C196AB15E}" type="asst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r-HR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KOMUNALNA NAKNADA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E33E2F-5337-4B0C-AB4B-9E4F2759C8D3}" type="parTrans" cxnId="{147C0901-28E0-4B0E-85CF-2C5F4D213B4D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D7B864A-D6A5-4981-82DF-A5235E2228D7}" type="sibTrans" cxnId="{147C0901-28E0-4B0E-85CF-2C5F4D213B4D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410577A-3BBD-4CF8-868E-6F4B131B391C}">
      <dgm:prSet phldrT="[Text]" custT="1"/>
      <dgm:spPr/>
      <dgm:t>
        <a:bodyPr/>
        <a:lstStyle/>
        <a:p>
          <a:r>
            <a:rPr lang="hr-HR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ODRŽAVANJE JAVNIH POVRŠINA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E35733-7AEB-4549-8102-7D95A502AE78}" type="parTrans" cxnId="{CADDF4FE-8BFF-4752-9078-99ADAF1E7FCD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E641A3-D336-4A40-8832-0C42BA4C2054}" type="sibTrans" cxnId="{CADDF4FE-8BFF-4752-9078-99ADAF1E7FCD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9C00AD-E9F2-476A-B218-900FFDF7AE46}">
      <dgm:prSet phldrT="[Text]" custT="1"/>
      <dgm:spPr/>
      <dgm:t>
        <a:bodyPr/>
        <a:lstStyle/>
        <a:p>
          <a:r>
            <a:rPr lang="hr-HR" sz="1000" b="1" smtClean="0">
              <a:latin typeface="Calibri" panose="020F0502020204030204" pitchFamily="34" charset="0"/>
              <a:cs typeface="Calibri" panose="020F0502020204030204" pitchFamily="34" charset="0"/>
            </a:rPr>
            <a:t>ODRŽAVANJE NERAZVRSTANIH CESTA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FE44C-7765-498C-BC4C-17F0BE554085}" type="parTrans" cxnId="{E6DEBBE0-3CBC-4E91-8667-E9435E2442FA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AF610F-06D1-4877-B228-DA13417B784B}" type="sibTrans" cxnId="{E6DEBBE0-3CBC-4E91-8667-E9435E2442FA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18240A-3D99-4943-A2A7-1A0D641C81A5}">
      <dgm:prSet phldrT="[Text]" custT="1"/>
      <dgm:spPr/>
      <dgm:t>
        <a:bodyPr/>
        <a:lstStyle/>
        <a:p>
          <a:r>
            <a:rPr lang="hr-HR" sz="1000" b="1" smtClean="0">
              <a:latin typeface="Calibri" panose="020F0502020204030204" pitchFamily="34" charset="0"/>
              <a:cs typeface="Calibri" panose="020F0502020204030204" pitchFamily="34" charset="0"/>
            </a:rPr>
            <a:t>ODRŽAVANJE GROBLJA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7F9E50-D6EB-4198-B4DF-2B6ACE27CA55}" type="parTrans" cxnId="{30383C24-59AC-4227-A804-6CD9FF70769F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4F4D76D-D12B-423F-8234-4895B103076C}" type="sibTrans" cxnId="{30383C24-59AC-4227-A804-6CD9FF70769F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C436F5-8CAA-43F4-B1FB-1BA14FED6010}">
      <dgm:prSet phldrT="[Text]" custT="1"/>
      <dgm:spPr/>
      <dgm:t>
        <a:bodyPr/>
        <a:lstStyle/>
        <a:p>
          <a:r>
            <a:rPr lang="hr-HR" sz="1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ODRŽAVANJE OBJEKATA I UREĐAJA ZA ODVODNJU ATMOSFERSKIH VODA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8A4102-DF16-4C02-B2F8-7722DA9A4C65}" type="parTrans" cxnId="{9BB4E632-7635-4703-96F6-BB6587532062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9F5DA4-CC9B-450F-8EC0-134B09CA0E06}" type="sibTrans" cxnId="{9BB4E632-7635-4703-96F6-BB6587532062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0017CE-D133-4D6C-B376-7D0972DA7F03}">
      <dgm:prSet phldrT="[Text]" custT="1"/>
      <dgm:spPr/>
      <dgm:t>
        <a:bodyPr/>
        <a:lstStyle/>
        <a:p>
          <a:r>
            <a:rPr lang="hr-HR" sz="1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ODRŽAVANJE JAVNE RASVJETE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46D7AB-A6C5-4821-8C8A-8CE5A1A4BD06}" type="parTrans" cxnId="{7D8476CB-45DA-4CD7-8D24-7C50CBFD952D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6A1C67-F8DD-447F-A2BE-A24E943C8FE7}" type="sibTrans" cxnId="{7D8476CB-45DA-4CD7-8D24-7C50CBFD952D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397A777-DE75-447C-8EC9-943B310C1DA5}">
      <dgm:prSet phldrT="[Text]" custT="1"/>
      <dgm:spPr/>
      <dgm:t>
        <a:bodyPr/>
        <a:lstStyle/>
        <a:p>
          <a:r>
            <a:rPr lang="hr-HR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OBAVLJANJE VATROGASNE DJELATNOSTI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09C8E0-E0FC-4D85-9517-786EE823BF16}" type="parTrans" cxnId="{72F009BA-76F3-4A69-9263-48F26746AEF5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2F395B-5E9B-421C-A18A-C4012029EDA6}" type="sibTrans" cxnId="{72F009BA-76F3-4A69-9263-48F26746AEF5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381DBA-157B-4169-B69D-30EE1D7BD5C1}">
      <dgm:prSet phldrT="[Text]" custT="1"/>
      <dgm:spPr/>
      <dgm:t>
        <a:bodyPr/>
        <a:lstStyle/>
        <a:p>
          <a:r>
            <a:rPr lang="hr-HR" sz="1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GRAĐENJE I ODRŽAVANJE OBJEKATA ŠKOLSKOG, ZDRAVSTVENOG I SOCIJALNOG SADRŽAJA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C7328D-2B25-4B2F-95C7-76D223739D6B}" type="parTrans" cxnId="{CA5D8130-23AA-47F4-94A5-C88D3DD996BA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904095-4E1B-4A4A-A5B3-770EB0ABE05D}" type="sibTrans" cxnId="{CA5D8130-23AA-47F4-94A5-C88D3DD996BA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D651E-49A5-45D6-BF4F-CF434EE2739E}">
      <dgm:prSet phldrT="[Text]" custT="1"/>
      <dgm:spPr/>
      <dgm:t>
        <a:bodyPr/>
        <a:lstStyle/>
        <a:p>
          <a:r>
            <a:rPr lang="hr-HR" sz="1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GRAĐENJE I ODRŽAVANJE JAVNIH GRAĐEVINA SPORTSKE I KULTURNE NAMJENE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D552CB-94F0-4539-8587-558B1DE9E1CF}" type="parTrans" cxnId="{980E1760-2022-4782-8BB6-27CD71BCEC00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CCB645-F92F-42DC-BF4D-C07B3295F753}" type="sibTrans" cxnId="{980E1760-2022-4782-8BB6-27CD71BCEC00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D7034A-FC78-45E6-BE31-F86C6976BA50}">
      <dgm:prSet phldrT="[Text]" custT="1"/>
      <dgm:spPr/>
      <dgm:t>
        <a:bodyPr/>
        <a:lstStyle/>
        <a:p>
          <a:r>
            <a:rPr lang="hr-HR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GRAĐENJE OBJEKATA I UREĐAJA KOMUNALNE INFRASTRUKTURE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A40FE98-7AC3-4BED-9AF7-CB7BE8561726}" type="parTrans" cxnId="{BCC1B116-971B-407F-81FD-1E0B07BA182C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1949C3-8C0F-4660-A72E-3792BA871F80}" type="sibTrans" cxnId="{BCC1B116-971B-407F-81FD-1E0B07BA182C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3D33D61-DF96-4E88-8052-E1E2F6A325F7}" type="pres">
      <dgm:prSet presAssocID="{BF955589-A19C-441B-A51B-C2393ACF1AD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C0B12D6-B81B-492B-89BF-77D8D879927D}" type="pres">
      <dgm:prSet presAssocID="{ACCC2B83-2F61-4779-8B88-FB2C196AB15E}" presName="root1" presStyleCnt="0"/>
      <dgm:spPr/>
      <dgm:t>
        <a:bodyPr/>
        <a:lstStyle/>
        <a:p>
          <a:endParaRPr lang="hr-HR"/>
        </a:p>
      </dgm:t>
    </dgm:pt>
    <dgm:pt modelId="{979A252C-F6D2-4CC4-A792-A72D06E2A793}" type="pres">
      <dgm:prSet presAssocID="{ACCC2B83-2F61-4779-8B88-FB2C196AB15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9FDE9C3-A2EB-40C4-9D94-6E05FC615C2F}" type="pres">
      <dgm:prSet presAssocID="{ACCC2B83-2F61-4779-8B88-FB2C196AB15E}" presName="level2hierChild" presStyleCnt="0"/>
      <dgm:spPr/>
      <dgm:t>
        <a:bodyPr/>
        <a:lstStyle/>
        <a:p>
          <a:endParaRPr lang="hr-HR"/>
        </a:p>
      </dgm:t>
    </dgm:pt>
    <dgm:pt modelId="{BBC2225A-9C05-4C46-BA77-182556FB89D6}" type="pres">
      <dgm:prSet presAssocID="{8BE35733-7AEB-4549-8102-7D95A502AE78}" presName="conn2-1" presStyleLbl="parChTrans1D2" presStyleIdx="0" presStyleCnt="9"/>
      <dgm:spPr/>
      <dgm:t>
        <a:bodyPr/>
        <a:lstStyle/>
        <a:p>
          <a:endParaRPr lang="hr-HR"/>
        </a:p>
      </dgm:t>
    </dgm:pt>
    <dgm:pt modelId="{FBE5D3D7-E2FA-43E0-A351-37C01D3A2041}" type="pres">
      <dgm:prSet presAssocID="{8BE35733-7AEB-4549-8102-7D95A502AE78}" presName="connTx" presStyleLbl="parChTrans1D2" presStyleIdx="0" presStyleCnt="9"/>
      <dgm:spPr/>
      <dgm:t>
        <a:bodyPr/>
        <a:lstStyle/>
        <a:p>
          <a:endParaRPr lang="hr-HR"/>
        </a:p>
      </dgm:t>
    </dgm:pt>
    <dgm:pt modelId="{83910BCB-499D-42AA-A087-30EE00C4E91D}" type="pres">
      <dgm:prSet presAssocID="{1410577A-3BBD-4CF8-868E-6F4B131B391C}" presName="root2" presStyleCnt="0"/>
      <dgm:spPr/>
      <dgm:t>
        <a:bodyPr/>
        <a:lstStyle/>
        <a:p>
          <a:endParaRPr lang="hr-HR"/>
        </a:p>
      </dgm:t>
    </dgm:pt>
    <dgm:pt modelId="{4FCF8F19-2C42-4179-AFEC-4CC4C98B7D19}" type="pres">
      <dgm:prSet presAssocID="{1410577A-3BBD-4CF8-868E-6F4B131B391C}" presName="LevelTwoTextNode" presStyleLbl="node2" presStyleIdx="0" presStyleCnt="9" custScaleX="236925" custLinFactNeighborX="369" custLinFactNeighborY="-378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118E735-2CE2-4CC4-B041-CD4B636AFB73}" type="pres">
      <dgm:prSet presAssocID="{1410577A-3BBD-4CF8-868E-6F4B131B391C}" presName="level3hierChild" presStyleCnt="0"/>
      <dgm:spPr/>
      <dgm:t>
        <a:bodyPr/>
        <a:lstStyle/>
        <a:p>
          <a:endParaRPr lang="hr-HR"/>
        </a:p>
      </dgm:t>
    </dgm:pt>
    <dgm:pt modelId="{2C33B020-6BCC-48E9-B993-60835DA395CA}" type="pres">
      <dgm:prSet presAssocID="{0ECFE44C-7765-498C-BC4C-17F0BE554085}" presName="conn2-1" presStyleLbl="parChTrans1D2" presStyleIdx="1" presStyleCnt="9"/>
      <dgm:spPr/>
      <dgm:t>
        <a:bodyPr/>
        <a:lstStyle/>
        <a:p>
          <a:endParaRPr lang="hr-HR"/>
        </a:p>
      </dgm:t>
    </dgm:pt>
    <dgm:pt modelId="{679ED3BB-8DB8-402F-9577-C3AFBBDA8C6E}" type="pres">
      <dgm:prSet presAssocID="{0ECFE44C-7765-498C-BC4C-17F0BE554085}" presName="connTx" presStyleLbl="parChTrans1D2" presStyleIdx="1" presStyleCnt="9"/>
      <dgm:spPr/>
      <dgm:t>
        <a:bodyPr/>
        <a:lstStyle/>
        <a:p>
          <a:endParaRPr lang="hr-HR"/>
        </a:p>
      </dgm:t>
    </dgm:pt>
    <dgm:pt modelId="{DA12240A-6CAB-40AC-92F3-0F3302A120CE}" type="pres">
      <dgm:prSet presAssocID="{2C9C00AD-E9F2-476A-B218-900FFDF7AE46}" presName="root2" presStyleCnt="0"/>
      <dgm:spPr/>
      <dgm:t>
        <a:bodyPr/>
        <a:lstStyle/>
        <a:p>
          <a:endParaRPr lang="hr-HR"/>
        </a:p>
      </dgm:t>
    </dgm:pt>
    <dgm:pt modelId="{B7C480AC-8A8E-48BD-AC31-51C216E915DA}" type="pres">
      <dgm:prSet presAssocID="{2C9C00AD-E9F2-476A-B218-900FFDF7AE46}" presName="LevelTwoTextNode" presStyleLbl="node2" presStyleIdx="1" presStyleCnt="9" custScaleX="23715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7BBECB5-3050-4734-96FC-0E2D38BEB533}" type="pres">
      <dgm:prSet presAssocID="{2C9C00AD-E9F2-476A-B218-900FFDF7AE46}" presName="level3hierChild" presStyleCnt="0"/>
      <dgm:spPr/>
      <dgm:t>
        <a:bodyPr/>
        <a:lstStyle/>
        <a:p>
          <a:endParaRPr lang="hr-HR"/>
        </a:p>
      </dgm:t>
    </dgm:pt>
    <dgm:pt modelId="{8EDACFFF-CA5D-4E3E-9FC4-B9F623D5B53D}" type="pres">
      <dgm:prSet presAssocID="{727F9E50-D6EB-4198-B4DF-2B6ACE27CA55}" presName="conn2-1" presStyleLbl="parChTrans1D2" presStyleIdx="2" presStyleCnt="9"/>
      <dgm:spPr/>
      <dgm:t>
        <a:bodyPr/>
        <a:lstStyle/>
        <a:p>
          <a:endParaRPr lang="hr-HR"/>
        </a:p>
      </dgm:t>
    </dgm:pt>
    <dgm:pt modelId="{42BF792D-ED7C-4415-BEA9-B5A6F56AC530}" type="pres">
      <dgm:prSet presAssocID="{727F9E50-D6EB-4198-B4DF-2B6ACE27CA55}" presName="connTx" presStyleLbl="parChTrans1D2" presStyleIdx="2" presStyleCnt="9"/>
      <dgm:spPr/>
      <dgm:t>
        <a:bodyPr/>
        <a:lstStyle/>
        <a:p>
          <a:endParaRPr lang="hr-HR"/>
        </a:p>
      </dgm:t>
    </dgm:pt>
    <dgm:pt modelId="{8256C867-F7CD-42FC-83E6-0D533CDC2262}" type="pres">
      <dgm:prSet presAssocID="{1A18240A-3D99-4943-A2A7-1A0D641C81A5}" presName="root2" presStyleCnt="0"/>
      <dgm:spPr/>
      <dgm:t>
        <a:bodyPr/>
        <a:lstStyle/>
        <a:p>
          <a:endParaRPr lang="hr-HR"/>
        </a:p>
      </dgm:t>
    </dgm:pt>
    <dgm:pt modelId="{903ED31E-D6C8-4499-9484-AD18E912633B}" type="pres">
      <dgm:prSet presAssocID="{1A18240A-3D99-4943-A2A7-1A0D641C81A5}" presName="LevelTwoTextNode" presStyleLbl="node2" presStyleIdx="2" presStyleCnt="9" custScaleX="23860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CCC5FA0-F09A-4A6D-8C3B-F935083E08CD}" type="pres">
      <dgm:prSet presAssocID="{1A18240A-3D99-4943-A2A7-1A0D641C81A5}" presName="level3hierChild" presStyleCnt="0"/>
      <dgm:spPr/>
      <dgm:t>
        <a:bodyPr/>
        <a:lstStyle/>
        <a:p>
          <a:endParaRPr lang="hr-HR"/>
        </a:p>
      </dgm:t>
    </dgm:pt>
    <dgm:pt modelId="{EC76405E-3B9D-4F08-AF64-0FDE9FDE2B75}" type="pres">
      <dgm:prSet presAssocID="{548A4102-DF16-4C02-B2F8-7722DA9A4C65}" presName="conn2-1" presStyleLbl="parChTrans1D2" presStyleIdx="3" presStyleCnt="9"/>
      <dgm:spPr/>
      <dgm:t>
        <a:bodyPr/>
        <a:lstStyle/>
        <a:p>
          <a:endParaRPr lang="hr-HR"/>
        </a:p>
      </dgm:t>
    </dgm:pt>
    <dgm:pt modelId="{399411FB-B6B9-45B9-82C2-0BD2E6250510}" type="pres">
      <dgm:prSet presAssocID="{548A4102-DF16-4C02-B2F8-7722DA9A4C65}" presName="connTx" presStyleLbl="parChTrans1D2" presStyleIdx="3" presStyleCnt="9"/>
      <dgm:spPr/>
      <dgm:t>
        <a:bodyPr/>
        <a:lstStyle/>
        <a:p>
          <a:endParaRPr lang="hr-HR"/>
        </a:p>
      </dgm:t>
    </dgm:pt>
    <dgm:pt modelId="{A55E1F25-5439-44FA-B8F9-4D4492F4B677}" type="pres">
      <dgm:prSet presAssocID="{63C436F5-8CAA-43F4-B1FB-1BA14FED6010}" presName="root2" presStyleCnt="0"/>
      <dgm:spPr/>
      <dgm:t>
        <a:bodyPr/>
        <a:lstStyle/>
        <a:p>
          <a:endParaRPr lang="hr-HR"/>
        </a:p>
      </dgm:t>
    </dgm:pt>
    <dgm:pt modelId="{AFA96682-D1AB-4A27-8409-C9679706B0C9}" type="pres">
      <dgm:prSet presAssocID="{63C436F5-8CAA-43F4-B1FB-1BA14FED6010}" presName="LevelTwoTextNode" presStyleLbl="node2" presStyleIdx="3" presStyleCnt="9" custScaleX="23708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BABB891-9BC9-4A1D-928E-54FB1B01E4B5}" type="pres">
      <dgm:prSet presAssocID="{63C436F5-8CAA-43F4-B1FB-1BA14FED6010}" presName="level3hierChild" presStyleCnt="0"/>
      <dgm:spPr/>
      <dgm:t>
        <a:bodyPr/>
        <a:lstStyle/>
        <a:p>
          <a:endParaRPr lang="hr-HR"/>
        </a:p>
      </dgm:t>
    </dgm:pt>
    <dgm:pt modelId="{E2B6A0C8-84E5-4039-974A-56090558BEED}" type="pres">
      <dgm:prSet presAssocID="{AD46D7AB-A6C5-4821-8C8A-8CE5A1A4BD06}" presName="conn2-1" presStyleLbl="parChTrans1D2" presStyleIdx="4" presStyleCnt="9"/>
      <dgm:spPr/>
      <dgm:t>
        <a:bodyPr/>
        <a:lstStyle/>
        <a:p>
          <a:endParaRPr lang="hr-HR"/>
        </a:p>
      </dgm:t>
    </dgm:pt>
    <dgm:pt modelId="{C71B4D6E-7F4B-4787-8B4A-AD8BE50B85AD}" type="pres">
      <dgm:prSet presAssocID="{AD46D7AB-A6C5-4821-8C8A-8CE5A1A4BD06}" presName="connTx" presStyleLbl="parChTrans1D2" presStyleIdx="4" presStyleCnt="9"/>
      <dgm:spPr/>
      <dgm:t>
        <a:bodyPr/>
        <a:lstStyle/>
        <a:p>
          <a:endParaRPr lang="hr-HR"/>
        </a:p>
      </dgm:t>
    </dgm:pt>
    <dgm:pt modelId="{F3C93831-AB65-4546-888A-B8D2CA957A9C}" type="pres">
      <dgm:prSet presAssocID="{6A0017CE-D133-4D6C-B376-7D0972DA7F03}" presName="root2" presStyleCnt="0"/>
      <dgm:spPr/>
      <dgm:t>
        <a:bodyPr/>
        <a:lstStyle/>
        <a:p>
          <a:endParaRPr lang="hr-HR"/>
        </a:p>
      </dgm:t>
    </dgm:pt>
    <dgm:pt modelId="{E28E9FEB-5AD3-4B12-AB58-EF3FC6AE48A2}" type="pres">
      <dgm:prSet presAssocID="{6A0017CE-D133-4D6C-B376-7D0972DA7F03}" presName="LevelTwoTextNode" presStyleLbl="node2" presStyleIdx="4" presStyleCnt="9" custScaleX="23667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276FA86-CF67-44AB-ACB3-11E5FABF1864}" type="pres">
      <dgm:prSet presAssocID="{6A0017CE-D133-4D6C-B376-7D0972DA7F03}" presName="level3hierChild" presStyleCnt="0"/>
      <dgm:spPr/>
      <dgm:t>
        <a:bodyPr/>
        <a:lstStyle/>
        <a:p>
          <a:endParaRPr lang="hr-HR"/>
        </a:p>
      </dgm:t>
    </dgm:pt>
    <dgm:pt modelId="{CCAA9B5C-A0EB-4CF9-8B1F-E53B1F633B85}" type="pres">
      <dgm:prSet presAssocID="{0DC7328D-2B25-4B2F-95C7-76D223739D6B}" presName="conn2-1" presStyleLbl="parChTrans1D2" presStyleIdx="5" presStyleCnt="9"/>
      <dgm:spPr/>
      <dgm:t>
        <a:bodyPr/>
        <a:lstStyle/>
        <a:p>
          <a:endParaRPr lang="hr-HR"/>
        </a:p>
      </dgm:t>
    </dgm:pt>
    <dgm:pt modelId="{AA35CE2A-9D36-4D98-A6BF-8238C873834B}" type="pres">
      <dgm:prSet presAssocID="{0DC7328D-2B25-4B2F-95C7-76D223739D6B}" presName="connTx" presStyleLbl="parChTrans1D2" presStyleIdx="5" presStyleCnt="9"/>
      <dgm:spPr/>
      <dgm:t>
        <a:bodyPr/>
        <a:lstStyle/>
        <a:p>
          <a:endParaRPr lang="hr-HR"/>
        </a:p>
      </dgm:t>
    </dgm:pt>
    <dgm:pt modelId="{7EB75C5A-CF3A-4AD2-84E0-5448B27E24DA}" type="pres">
      <dgm:prSet presAssocID="{DF381DBA-157B-4169-B69D-30EE1D7BD5C1}" presName="root2" presStyleCnt="0"/>
      <dgm:spPr/>
      <dgm:t>
        <a:bodyPr/>
        <a:lstStyle/>
        <a:p>
          <a:endParaRPr lang="hr-HR"/>
        </a:p>
      </dgm:t>
    </dgm:pt>
    <dgm:pt modelId="{1103B95D-5CCA-4B32-9171-3564AFA775DB}" type="pres">
      <dgm:prSet presAssocID="{DF381DBA-157B-4169-B69D-30EE1D7BD5C1}" presName="LevelTwoTextNode" presStyleLbl="node2" presStyleIdx="5" presStyleCnt="9" custScaleX="23708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9CEE634-D72F-4BF4-8DA4-F756DD84DDDD}" type="pres">
      <dgm:prSet presAssocID="{DF381DBA-157B-4169-B69D-30EE1D7BD5C1}" presName="level3hierChild" presStyleCnt="0"/>
      <dgm:spPr/>
      <dgm:t>
        <a:bodyPr/>
        <a:lstStyle/>
        <a:p>
          <a:endParaRPr lang="hr-HR"/>
        </a:p>
      </dgm:t>
    </dgm:pt>
    <dgm:pt modelId="{057A4258-6F9B-4914-9493-0113A4B8691A}" type="pres">
      <dgm:prSet presAssocID="{70D552CB-94F0-4539-8587-558B1DE9E1CF}" presName="conn2-1" presStyleLbl="parChTrans1D2" presStyleIdx="6" presStyleCnt="9"/>
      <dgm:spPr/>
      <dgm:t>
        <a:bodyPr/>
        <a:lstStyle/>
        <a:p>
          <a:endParaRPr lang="hr-HR"/>
        </a:p>
      </dgm:t>
    </dgm:pt>
    <dgm:pt modelId="{04241257-A6CD-4790-B43E-3E8FD7CFA968}" type="pres">
      <dgm:prSet presAssocID="{70D552CB-94F0-4539-8587-558B1DE9E1CF}" presName="connTx" presStyleLbl="parChTrans1D2" presStyleIdx="6" presStyleCnt="9"/>
      <dgm:spPr/>
      <dgm:t>
        <a:bodyPr/>
        <a:lstStyle/>
        <a:p>
          <a:endParaRPr lang="hr-HR"/>
        </a:p>
      </dgm:t>
    </dgm:pt>
    <dgm:pt modelId="{4E5DE5B9-CE49-424D-9549-E118E2008673}" type="pres">
      <dgm:prSet presAssocID="{AEED651E-49A5-45D6-BF4F-CF434EE2739E}" presName="root2" presStyleCnt="0"/>
      <dgm:spPr/>
      <dgm:t>
        <a:bodyPr/>
        <a:lstStyle/>
        <a:p>
          <a:endParaRPr lang="hr-HR"/>
        </a:p>
      </dgm:t>
    </dgm:pt>
    <dgm:pt modelId="{28D4D207-2419-441A-A0E6-96137464394C}" type="pres">
      <dgm:prSet presAssocID="{AEED651E-49A5-45D6-BF4F-CF434EE2739E}" presName="LevelTwoTextNode" presStyleLbl="node2" presStyleIdx="6" presStyleCnt="9" custScaleX="23708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20E9869-533D-447C-92FB-A0B3CC24BFE9}" type="pres">
      <dgm:prSet presAssocID="{AEED651E-49A5-45D6-BF4F-CF434EE2739E}" presName="level3hierChild" presStyleCnt="0"/>
      <dgm:spPr/>
      <dgm:t>
        <a:bodyPr/>
        <a:lstStyle/>
        <a:p>
          <a:endParaRPr lang="hr-HR"/>
        </a:p>
      </dgm:t>
    </dgm:pt>
    <dgm:pt modelId="{B47454EA-A916-4EB4-BFD1-18B049F2BDD1}" type="pres">
      <dgm:prSet presAssocID="{2B09C8E0-E0FC-4D85-9517-786EE823BF16}" presName="conn2-1" presStyleLbl="parChTrans1D2" presStyleIdx="7" presStyleCnt="9"/>
      <dgm:spPr/>
      <dgm:t>
        <a:bodyPr/>
        <a:lstStyle/>
        <a:p>
          <a:endParaRPr lang="hr-HR"/>
        </a:p>
      </dgm:t>
    </dgm:pt>
    <dgm:pt modelId="{1ADC63C6-0BDA-45AA-9C67-3634C5C7A038}" type="pres">
      <dgm:prSet presAssocID="{2B09C8E0-E0FC-4D85-9517-786EE823BF16}" presName="connTx" presStyleLbl="parChTrans1D2" presStyleIdx="7" presStyleCnt="9"/>
      <dgm:spPr/>
      <dgm:t>
        <a:bodyPr/>
        <a:lstStyle/>
        <a:p>
          <a:endParaRPr lang="hr-HR"/>
        </a:p>
      </dgm:t>
    </dgm:pt>
    <dgm:pt modelId="{B98154A1-A55F-4535-997A-6B05D112E6F6}" type="pres">
      <dgm:prSet presAssocID="{0397A777-DE75-447C-8EC9-943B310C1DA5}" presName="root2" presStyleCnt="0"/>
      <dgm:spPr/>
      <dgm:t>
        <a:bodyPr/>
        <a:lstStyle/>
        <a:p>
          <a:endParaRPr lang="hr-HR"/>
        </a:p>
      </dgm:t>
    </dgm:pt>
    <dgm:pt modelId="{6E8F1FDC-F967-4815-ACDF-D383350DA0A0}" type="pres">
      <dgm:prSet presAssocID="{0397A777-DE75-447C-8EC9-943B310C1DA5}" presName="LevelTwoTextNode" presStyleLbl="node2" presStyleIdx="7" presStyleCnt="9" custScaleX="23667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6B31921-8B73-477C-8C4A-0D512A514C28}" type="pres">
      <dgm:prSet presAssocID="{0397A777-DE75-447C-8EC9-943B310C1DA5}" presName="level3hierChild" presStyleCnt="0"/>
      <dgm:spPr/>
      <dgm:t>
        <a:bodyPr/>
        <a:lstStyle/>
        <a:p>
          <a:endParaRPr lang="hr-HR"/>
        </a:p>
      </dgm:t>
    </dgm:pt>
    <dgm:pt modelId="{1B428DC3-B255-449D-AF06-212AB0CB1154}" type="pres">
      <dgm:prSet presAssocID="{CA40FE98-7AC3-4BED-9AF7-CB7BE8561726}" presName="conn2-1" presStyleLbl="parChTrans1D2" presStyleIdx="8" presStyleCnt="9"/>
      <dgm:spPr/>
      <dgm:t>
        <a:bodyPr/>
        <a:lstStyle/>
        <a:p>
          <a:endParaRPr lang="hr-HR"/>
        </a:p>
      </dgm:t>
    </dgm:pt>
    <dgm:pt modelId="{8CA8BBAA-2795-4511-BE9B-A50BD5291D07}" type="pres">
      <dgm:prSet presAssocID="{CA40FE98-7AC3-4BED-9AF7-CB7BE8561726}" presName="connTx" presStyleLbl="parChTrans1D2" presStyleIdx="8" presStyleCnt="9"/>
      <dgm:spPr/>
      <dgm:t>
        <a:bodyPr/>
        <a:lstStyle/>
        <a:p>
          <a:endParaRPr lang="hr-HR"/>
        </a:p>
      </dgm:t>
    </dgm:pt>
    <dgm:pt modelId="{22416DFB-56F0-4DE3-927E-DAE061D798E3}" type="pres">
      <dgm:prSet presAssocID="{6FD7034A-FC78-45E6-BE31-F86C6976BA50}" presName="root2" presStyleCnt="0"/>
      <dgm:spPr/>
      <dgm:t>
        <a:bodyPr/>
        <a:lstStyle/>
        <a:p>
          <a:endParaRPr lang="hr-HR"/>
        </a:p>
      </dgm:t>
    </dgm:pt>
    <dgm:pt modelId="{A6ACCF6B-D6BE-4250-A799-D20108EFBB40}" type="pres">
      <dgm:prSet presAssocID="{6FD7034A-FC78-45E6-BE31-F86C6976BA50}" presName="LevelTwoTextNode" presStyleLbl="node2" presStyleIdx="8" presStyleCnt="9" custScaleX="23434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C228ADD-C682-4D52-AC36-B15B2D9B8851}" type="pres">
      <dgm:prSet presAssocID="{6FD7034A-FC78-45E6-BE31-F86C6976BA50}" presName="level3hierChild" presStyleCnt="0"/>
      <dgm:spPr/>
      <dgm:t>
        <a:bodyPr/>
        <a:lstStyle/>
        <a:p>
          <a:endParaRPr lang="hr-HR"/>
        </a:p>
      </dgm:t>
    </dgm:pt>
  </dgm:ptLst>
  <dgm:cxnLst>
    <dgm:cxn modelId="{2E50FA73-EE4D-470E-A361-ED56384DCFED}" type="presOf" srcId="{727F9E50-D6EB-4198-B4DF-2B6ACE27CA55}" destId="{8EDACFFF-CA5D-4E3E-9FC4-B9F623D5B53D}" srcOrd="0" destOrd="0" presId="urn:microsoft.com/office/officeart/2005/8/layout/hierarchy2"/>
    <dgm:cxn modelId="{B49FA929-637F-4155-B287-578C9DD14DEB}" type="presOf" srcId="{2B09C8E0-E0FC-4D85-9517-786EE823BF16}" destId="{1ADC63C6-0BDA-45AA-9C67-3634C5C7A038}" srcOrd="1" destOrd="0" presId="urn:microsoft.com/office/officeart/2005/8/layout/hierarchy2"/>
    <dgm:cxn modelId="{147C0901-28E0-4B0E-85CF-2C5F4D213B4D}" srcId="{BF955589-A19C-441B-A51B-C2393ACF1AD4}" destId="{ACCC2B83-2F61-4779-8B88-FB2C196AB15E}" srcOrd="0" destOrd="0" parTransId="{E5E33E2F-5337-4B0C-AB4B-9E4F2759C8D3}" sibTransId="{7D7B864A-D6A5-4981-82DF-A5235E2228D7}"/>
    <dgm:cxn modelId="{FC7B2AE7-3242-419D-B951-5DB818160CC5}" type="presOf" srcId="{1410577A-3BBD-4CF8-868E-6F4B131B391C}" destId="{4FCF8F19-2C42-4179-AFEC-4CC4C98B7D19}" srcOrd="0" destOrd="0" presId="urn:microsoft.com/office/officeart/2005/8/layout/hierarchy2"/>
    <dgm:cxn modelId="{0F1859FA-A9CE-46DC-B27C-CC80D5D239E3}" type="presOf" srcId="{DF381DBA-157B-4169-B69D-30EE1D7BD5C1}" destId="{1103B95D-5CCA-4B32-9171-3564AFA775DB}" srcOrd="0" destOrd="0" presId="urn:microsoft.com/office/officeart/2005/8/layout/hierarchy2"/>
    <dgm:cxn modelId="{42C06931-E406-4E7C-9EFF-F13D3DF0EC1B}" type="presOf" srcId="{ACCC2B83-2F61-4779-8B88-FB2C196AB15E}" destId="{979A252C-F6D2-4CC4-A792-A72D06E2A793}" srcOrd="0" destOrd="0" presId="urn:microsoft.com/office/officeart/2005/8/layout/hierarchy2"/>
    <dgm:cxn modelId="{E6EED8E6-6C97-44C9-A774-EDC1010102FE}" type="presOf" srcId="{548A4102-DF16-4C02-B2F8-7722DA9A4C65}" destId="{EC76405E-3B9D-4F08-AF64-0FDE9FDE2B75}" srcOrd="0" destOrd="0" presId="urn:microsoft.com/office/officeart/2005/8/layout/hierarchy2"/>
    <dgm:cxn modelId="{B169D5BE-79A1-4122-B68C-6092674A6F75}" type="presOf" srcId="{0397A777-DE75-447C-8EC9-943B310C1DA5}" destId="{6E8F1FDC-F967-4815-ACDF-D383350DA0A0}" srcOrd="0" destOrd="0" presId="urn:microsoft.com/office/officeart/2005/8/layout/hierarchy2"/>
    <dgm:cxn modelId="{F8B26508-1B46-402B-8DD2-311A00A4E5A7}" type="presOf" srcId="{70D552CB-94F0-4539-8587-558B1DE9E1CF}" destId="{057A4258-6F9B-4914-9493-0113A4B8691A}" srcOrd="0" destOrd="0" presId="urn:microsoft.com/office/officeart/2005/8/layout/hierarchy2"/>
    <dgm:cxn modelId="{980E1760-2022-4782-8BB6-27CD71BCEC00}" srcId="{ACCC2B83-2F61-4779-8B88-FB2C196AB15E}" destId="{AEED651E-49A5-45D6-BF4F-CF434EE2739E}" srcOrd="6" destOrd="0" parTransId="{70D552CB-94F0-4539-8587-558B1DE9E1CF}" sibTransId="{96CCB645-F92F-42DC-BF4D-C07B3295F753}"/>
    <dgm:cxn modelId="{A34604AF-77F7-4241-A6A2-4B4AAF222FA4}" type="presOf" srcId="{2B09C8E0-E0FC-4D85-9517-786EE823BF16}" destId="{B47454EA-A916-4EB4-BFD1-18B049F2BDD1}" srcOrd="0" destOrd="0" presId="urn:microsoft.com/office/officeart/2005/8/layout/hierarchy2"/>
    <dgm:cxn modelId="{0015DD25-0401-4A51-814B-DB6412B0F4CA}" type="presOf" srcId="{8BE35733-7AEB-4549-8102-7D95A502AE78}" destId="{BBC2225A-9C05-4C46-BA77-182556FB89D6}" srcOrd="0" destOrd="0" presId="urn:microsoft.com/office/officeart/2005/8/layout/hierarchy2"/>
    <dgm:cxn modelId="{CA5D8130-23AA-47F4-94A5-C88D3DD996BA}" srcId="{ACCC2B83-2F61-4779-8B88-FB2C196AB15E}" destId="{DF381DBA-157B-4169-B69D-30EE1D7BD5C1}" srcOrd="5" destOrd="0" parTransId="{0DC7328D-2B25-4B2F-95C7-76D223739D6B}" sibTransId="{EF904095-4E1B-4A4A-A5B3-770EB0ABE05D}"/>
    <dgm:cxn modelId="{F5D2AA5D-617A-448B-9413-B9A60079A55D}" type="presOf" srcId="{BF955589-A19C-441B-A51B-C2393ACF1AD4}" destId="{53D33D61-DF96-4E88-8052-E1E2F6A325F7}" srcOrd="0" destOrd="0" presId="urn:microsoft.com/office/officeart/2005/8/layout/hierarchy2"/>
    <dgm:cxn modelId="{E1C02649-D7F3-42D1-B0EE-DBACDDC3C26F}" type="presOf" srcId="{63C436F5-8CAA-43F4-B1FB-1BA14FED6010}" destId="{AFA96682-D1AB-4A27-8409-C9679706B0C9}" srcOrd="0" destOrd="0" presId="urn:microsoft.com/office/officeart/2005/8/layout/hierarchy2"/>
    <dgm:cxn modelId="{4E3BA2E1-3DE1-405C-905A-8444D9F7A04F}" type="presOf" srcId="{8BE35733-7AEB-4549-8102-7D95A502AE78}" destId="{FBE5D3D7-E2FA-43E0-A351-37C01D3A2041}" srcOrd="1" destOrd="0" presId="urn:microsoft.com/office/officeart/2005/8/layout/hierarchy2"/>
    <dgm:cxn modelId="{1C0C3F28-0629-4CD6-89A8-F7B7CCC735AC}" type="presOf" srcId="{0ECFE44C-7765-498C-BC4C-17F0BE554085}" destId="{679ED3BB-8DB8-402F-9577-C3AFBBDA8C6E}" srcOrd="1" destOrd="0" presId="urn:microsoft.com/office/officeart/2005/8/layout/hierarchy2"/>
    <dgm:cxn modelId="{5F29DACB-29D6-4790-B3F5-EEBAFFDA1965}" type="presOf" srcId="{727F9E50-D6EB-4198-B4DF-2B6ACE27CA55}" destId="{42BF792D-ED7C-4415-BEA9-B5A6F56AC530}" srcOrd="1" destOrd="0" presId="urn:microsoft.com/office/officeart/2005/8/layout/hierarchy2"/>
    <dgm:cxn modelId="{18322774-C979-4A41-8C6C-BF5540671291}" type="presOf" srcId="{0DC7328D-2B25-4B2F-95C7-76D223739D6B}" destId="{CCAA9B5C-A0EB-4CF9-8B1F-E53B1F633B85}" srcOrd="0" destOrd="0" presId="urn:microsoft.com/office/officeart/2005/8/layout/hierarchy2"/>
    <dgm:cxn modelId="{F671339E-9EE1-453E-98C4-7EF5EFC14392}" type="presOf" srcId="{0DC7328D-2B25-4B2F-95C7-76D223739D6B}" destId="{AA35CE2A-9D36-4D98-A6BF-8238C873834B}" srcOrd="1" destOrd="0" presId="urn:microsoft.com/office/officeart/2005/8/layout/hierarchy2"/>
    <dgm:cxn modelId="{B6D0116D-9473-4A01-9062-4C2A9655A631}" type="presOf" srcId="{CA40FE98-7AC3-4BED-9AF7-CB7BE8561726}" destId="{1B428DC3-B255-449D-AF06-212AB0CB1154}" srcOrd="0" destOrd="0" presId="urn:microsoft.com/office/officeart/2005/8/layout/hierarchy2"/>
    <dgm:cxn modelId="{CADDF4FE-8BFF-4752-9078-99ADAF1E7FCD}" srcId="{ACCC2B83-2F61-4779-8B88-FB2C196AB15E}" destId="{1410577A-3BBD-4CF8-868E-6F4B131B391C}" srcOrd="0" destOrd="0" parTransId="{8BE35733-7AEB-4549-8102-7D95A502AE78}" sibTransId="{4FE641A3-D336-4A40-8832-0C42BA4C2054}"/>
    <dgm:cxn modelId="{FAE3A765-E1B8-4711-A0D2-20EF90F9A03B}" type="presOf" srcId="{548A4102-DF16-4C02-B2F8-7722DA9A4C65}" destId="{399411FB-B6B9-45B9-82C2-0BD2E6250510}" srcOrd="1" destOrd="0" presId="urn:microsoft.com/office/officeart/2005/8/layout/hierarchy2"/>
    <dgm:cxn modelId="{2C6075D6-C1D2-4176-B3B2-0272FAEF573C}" type="presOf" srcId="{AD46D7AB-A6C5-4821-8C8A-8CE5A1A4BD06}" destId="{C71B4D6E-7F4B-4787-8B4A-AD8BE50B85AD}" srcOrd="1" destOrd="0" presId="urn:microsoft.com/office/officeart/2005/8/layout/hierarchy2"/>
    <dgm:cxn modelId="{671F4A86-19AB-4863-9691-D0407A496B87}" type="presOf" srcId="{2C9C00AD-E9F2-476A-B218-900FFDF7AE46}" destId="{B7C480AC-8A8E-48BD-AC31-51C216E915DA}" srcOrd="0" destOrd="0" presId="urn:microsoft.com/office/officeart/2005/8/layout/hierarchy2"/>
    <dgm:cxn modelId="{7D8476CB-45DA-4CD7-8D24-7C50CBFD952D}" srcId="{ACCC2B83-2F61-4779-8B88-FB2C196AB15E}" destId="{6A0017CE-D133-4D6C-B376-7D0972DA7F03}" srcOrd="4" destOrd="0" parTransId="{AD46D7AB-A6C5-4821-8C8A-8CE5A1A4BD06}" sibTransId="{486A1C67-F8DD-447F-A2BE-A24E943C8FE7}"/>
    <dgm:cxn modelId="{BCC1B116-971B-407F-81FD-1E0B07BA182C}" srcId="{ACCC2B83-2F61-4779-8B88-FB2C196AB15E}" destId="{6FD7034A-FC78-45E6-BE31-F86C6976BA50}" srcOrd="8" destOrd="0" parTransId="{CA40FE98-7AC3-4BED-9AF7-CB7BE8561726}" sibTransId="{F21949C3-8C0F-4660-A72E-3792BA871F80}"/>
    <dgm:cxn modelId="{72F009BA-76F3-4A69-9263-48F26746AEF5}" srcId="{ACCC2B83-2F61-4779-8B88-FB2C196AB15E}" destId="{0397A777-DE75-447C-8EC9-943B310C1DA5}" srcOrd="7" destOrd="0" parTransId="{2B09C8E0-E0FC-4D85-9517-786EE823BF16}" sibTransId="{6A2F395B-5E9B-421C-A18A-C4012029EDA6}"/>
    <dgm:cxn modelId="{83E75F96-106E-4BE3-B96E-0B5794907376}" type="presOf" srcId="{CA40FE98-7AC3-4BED-9AF7-CB7BE8561726}" destId="{8CA8BBAA-2795-4511-BE9B-A50BD5291D07}" srcOrd="1" destOrd="0" presId="urn:microsoft.com/office/officeart/2005/8/layout/hierarchy2"/>
    <dgm:cxn modelId="{30383C24-59AC-4227-A804-6CD9FF70769F}" srcId="{ACCC2B83-2F61-4779-8B88-FB2C196AB15E}" destId="{1A18240A-3D99-4943-A2A7-1A0D641C81A5}" srcOrd="2" destOrd="0" parTransId="{727F9E50-D6EB-4198-B4DF-2B6ACE27CA55}" sibTransId="{74F4D76D-D12B-423F-8234-4895B103076C}"/>
    <dgm:cxn modelId="{65B5F153-525A-4A4E-95A5-883A4550B759}" type="presOf" srcId="{AEED651E-49A5-45D6-BF4F-CF434EE2739E}" destId="{28D4D207-2419-441A-A0E6-96137464394C}" srcOrd="0" destOrd="0" presId="urn:microsoft.com/office/officeart/2005/8/layout/hierarchy2"/>
    <dgm:cxn modelId="{5C42DEC4-C7E6-44DC-946F-EED48C704E52}" type="presOf" srcId="{70D552CB-94F0-4539-8587-558B1DE9E1CF}" destId="{04241257-A6CD-4790-B43E-3E8FD7CFA968}" srcOrd="1" destOrd="0" presId="urn:microsoft.com/office/officeart/2005/8/layout/hierarchy2"/>
    <dgm:cxn modelId="{737DDEB7-6518-4D84-BE1F-B0F0836CB32F}" type="presOf" srcId="{6A0017CE-D133-4D6C-B376-7D0972DA7F03}" destId="{E28E9FEB-5AD3-4B12-AB58-EF3FC6AE48A2}" srcOrd="0" destOrd="0" presId="urn:microsoft.com/office/officeart/2005/8/layout/hierarchy2"/>
    <dgm:cxn modelId="{BB989403-743C-4AE2-BF63-35F79F016454}" type="presOf" srcId="{6FD7034A-FC78-45E6-BE31-F86C6976BA50}" destId="{A6ACCF6B-D6BE-4250-A799-D20108EFBB40}" srcOrd="0" destOrd="0" presId="urn:microsoft.com/office/officeart/2005/8/layout/hierarchy2"/>
    <dgm:cxn modelId="{5DD03CDD-0023-41FB-90C0-44A313B14CFB}" type="presOf" srcId="{0ECFE44C-7765-498C-BC4C-17F0BE554085}" destId="{2C33B020-6BCC-48E9-B993-60835DA395CA}" srcOrd="0" destOrd="0" presId="urn:microsoft.com/office/officeart/2005/8/layout/hierarchy2"/>
    <dgm:cxn modelId="{9BB4E632-7635-4703-96F6-BB6587532062}" srcId="{ACCC2B83-2F61-4779-8B88-FB2C196AB15E}" destId="{63C436F5-8CAA-43F4-B1FB-1BA14FED6010}" srcOrd="3" destOrd="0" parTransId="{548A4102-DF16-4C02-B2F8-7722DA9A4C65}" sibTransId="{0B9F5DA4-CC9B-450F-8EC0-134B09CA0E06}"/>
    <dgm:cxn modelId="{BEAD65E2-E816-4E9E-B5AE-85F92745C942}" type="presOf" srcId="{1A18240A-3D99-4943-A2A7-1A0D641C81A5}" destId="{903ED31E-D6C8-4499-9484-AD18E912633B}" srcOrd="0" destOrd="0" presId="urn:microsoft.com/office/officeart/2005/8/layout/hierarchy2"/>
    <dgm:cxn modelId="{E6DEBBE0-3CBC-4E91-8667-E9435E2442FA}" srcId="{ACCC2B83-2F61-4779-8B88-FB2C196AB15E}" destId="{2C9C00AD-E9F2-476A-B218-900FFDF7AE46}" srcOrd="1" destOrd="0" parTransId="{0ECFE44C-7765-498C-BC4C-17F0BE554085}" sibTransId="{27AF610F-06D1-4877-B228-DA13417B784B}"/>
    <dgm:cxn modelId="{62E8DEC0-6724-44F4-A4FD-842A45D42110}" type="presOf" srcId="{AD46D7AB-A6C5-4821-8C8A-8CE5A1A4BD06}" destId="{E2B6A0C8-84E5-4039-974A-56090558BEED}" srcOrd="0" destOrd="0" presId="urn:microsoft.com/office/officeart/2005/8/layout/hierarchy2"/>
    <dgm:cxn modelId="{E247F49F-6121-4CA4-9458-8C7C2078D49B}" type="presParOf" srcId="{53D33D61-DF96-4E88-8052-E1E2F6A325F7}" destId="{5C0B12D6-B81B-492B-89BF-77D8D879927D}" srcOrd="0" destOrd="0" presId="urn:microsoft.com/office/officeart/2005/8/layout/hierarchy2"/>
    <dgm:cxn modelId="{D3C96D4F-A5CD-4E6E-93D2-3EAB72263BD9}" type="presParOf" srcId="{5C0B12D6-B81B-492B-89BF-77D8D879927D}" destId="{979A252C-F6D2-4CC4-A792-A72D06E2A793}" srcOrd="0" destOrd="0" presId="urn:microsoft.com/office/officeart/2005/8/layout/hierarchy2"/>
    <dgm:cxn modelId="{861EDD4B-CABD-4090-9C7C-B24267B33E93}" type="presParOf" srcId="{5C0B12D6-B81B-492B-89BF-77D8D879927D}" destId="{F9FDE9C3-A2EB-40C4-9D94-6E05FC615C2F}" srcOrd="1" destOrd="0" presId="urn:microsoft.com/office/officeart/2005/8/layout/hierarchy2"/>
    <dgm:cxn modelId="{29D3116A-E7C2-4A91-8121-517596F2411A}" type="presParOf" srcId="{F9FDE9C3-A2EB-40C4-9D94-6E05FC615C2F}" destId="{BBC2225A-9C05-4C46-BA77-182556FB89D6}" srcOrd="0" destOrd="0" presId="urn:microsoft.com/office/officeart/2005/8/layout/hierarchy2"/>
    <dgm:cxn modelId="{42DEFDFC-644F-444B-9F21-92DFEB2795B7}" type="presParOf" srcId="{BBC2225A-9C05-4C46-BA77-182556FB89D6}" destId="{FBE5D3D7-E2FA-43E0-A351-37C01D3A2041}" srcOrd="0" destOrd="0" presId="urn:microsoft.com/office/officeart/2005/8/layout/hierarchy2"/>
    <dgm:cxn modelId="{FC52C504-D22A-49DC-9913-84F0F0D78AF3}" type="presParOf" srcId="{F9FDE9C3-A2EB-40C4-9D94-6E05FC615C2F}" destId="{83910BCB-499D-42AA-A087-30EE00C4E91D}" srcOrd="1" destOrd="0" presId="urn:microsoft.com/office/officeart/2005/8/layout/hierarchy2"/>
    <dgm:cxn modelId="{A44FDC88-ED0A-4E11-8CB5-8B2C7D28DC57}" type="presParOf" srcId="{83910BCB-499D-42AA-A087-30EE00C4E91D}" destId="{4FCF8F19-2C42-4179-AFEC-4CC4C98B7D19}" srcOrd="0" destOrd="0" presId="urn:microsoft.com/office/officeart/2005/8/layout/hierarchy2"/>
    <dgm:cxn modelId="{4921EEA8-CC11-420C-898B-909922E680C4}" type="presParOf" srcId="{83910BCB-499D-42AA-A087-30EE00C4E91D}" destId="{E118E735-2CE2-4CC4-B041-CD4B636AFB73}" srcOrd="1" destOrd="0" presId="urn:microsoft.com/office/officeart/2005/8/layout/hierarchy2"/>
    <dgm:cxn modelId="{BB9B9313-067E-4010-86BE-DA77D46C32CC}" type="presParOf" srcId="{F9FDE9C3-A2EB-40C4-9D94-6E05FC615C2F}" destId="{2C33B020-6BCC-48E9-B993-60835DA395CA}" srcOrd="2" destOrd="0" presId="urn:microsoft.com/office/officeart/2005/8/layout/hierarchy2"/>
    <dgm:cxn modelId="{49EB2390-8919-4275-8F01-7DCD1DAEE489}" type="presParOf" srcId="{2C33B020-6BCC-48E9-B993-60835DA395CA}" destId="{679ED3BB-8DB8-402F-9577-C3AFBBDA8C6E}" srcOrd="0" destOrd="0" presId="urn:microsoft.com/office/officeart/2005/8/layout/hierarchy2"/>
    <dgm:cxn modelId="{6900D20B-5CA8-40BD-B502-956C341FDDB4}" type="presParOf" srcId="{F9FDE9C3-A2EB-40C4-9D94-6E05FC615C2F}" destId="{DA12240A-6CAB-40AC-92F3-0F3302A120CE}" srcOrd="3" destOrd="0" presId="urn:microsoft.com/office/officeart/2005/8/layout/hierarchy2"/>
    <dgm:cxn modelId="{CF82CF1A-B515-4C91-9B7A-D83F3544E32F}" type="presParOf" srcId="{DA12240A-6CAB-40AC-92F3-0F3302A120CE}" destId="{B7C480AC-8A8E-48BD-AC31-51C216E915DA}" srcOrd="0" destOrd="0" presId="urn:microsoft.com/office/officeart/2005/8/layout/hierarchy2"/>
    <dgm:cxn modelId="{A854612F-CB85-41BD-A203-872790315F85}" type="presParOf" srcId="{DA12240A-6CAB-40AC-92F3-0F3302A120CE}" destId="{17BBECB5-3050-4734-96FC-0E2D38BEB533}" srcOrd="1" destOrd="0" presId="urn:microsoft.com/office/officeart/2005/8/layout/hierarchy2"/>
    <dgm:cxn modelId="{1B7A7431-6FB0-4031-B166-9A0B8C4E2087}" type="presParOf" srcId="{F9FDE9C3-A2EB-40C4-9D94-6E05FC615C2F}" destId="{8EDACFFF-CA5D-4E3E-9FC4-B9F623D5B53D}" srcOrd="4" destOrd="0" presId="urn:microsoft.com/office/officeart/2005/8/layout/hierarchy2"/>
    <dgm:cxn modelId="{AC0DB939-548D-482D-9CAF-60701BAC8DF6}" type="presParOf" srcId="{8EDACFFF-CA5D-4E3E-9FC4-B9F623D5B53D}" destId="{42BF792D-ED7C-4415-BEA9-B5A6F56AC530}" srcOrd="0" destOrd="0" presId="urn:microsoft.com/office/officeart/2005/8/layout/hierarchy2"/>
    <dgm:cxn modelId="{21B4E8D1-5FC5-43F8-AEF0-3E6286666BB9}" type="presParOf" srcId="{F9FDE9C3-A2EB-40C4-9D94-6E05FC615C2F}" destId="{8256C867-F7CD-42FC-83E6-0D533CDC2262}" srcOrd="5" destOrd="0" presId="urn:microsoft.com/office/officeart/2005/8/layout/hierarchy2"/>
    <dgm:cxn modelId="{00C98A78-B305-4B19-BF14-90FDD69B454F}" type="presParOf" srcId="{8256C867-F7CD-42FC-83E6-0D533CDC2262}" destId="{903ED31E-D6C8-4499-9484-AD18E912633B}" srcOrd="0" destOrd="0" presId="urn:microsoft.com/office/officeart/2005/8/layout/hierarchy2"/>
    <dgm:cxn modelId="{D9E5ED98-7B0C-4FA6-8819-B535CA03D787}" type="presParOf" srcId="{8256C867-F7CD-42FC-83E6-0D533CDC2262}" destId="{DCCC5FA0-F09A-4A6D-8C3B-F935083E08CD}" srcOrd="1" destOrd="0" presId="urn:microsoft.com/office/officeart/2005/8/layout/hierarchy2"/>
    <dgm:cxn modelId="{D6231C88-EE80-4A00-979F-FCE6F541A299}" type="presParOf" srcId="{F9FDE9C3-A2EB-40C4-9D94-6E05FC615C2F}" destId="{EC76405E-3B9D-4F08-AF64-0FDE9FDE2B75}" srcOrd="6" destOrd="0" presId="urn:microsoft.com/office/officeart/2005/8/layout/hierarchy2"/>
    <dgm:cxn modelId="{82A6AAA8-C799-4647-939D-3C6813A171DB}" type="presParOf" srcId="{EC76405E-3B9D-4F08-AF64-0FDE9FDE2B75}" destId="{399411FB-B6B9-45B9-82C2-0BD2E6250510}" srcOrd="0" destOrd="0" presId="urn:microsoft.com/office/officeart/2005/8/layout/hierarchy2"/>
    <dgm:cxn modelId="{3158EA29-03FB-4B7A-9A81-491610DEA58F}" type="presParOf" srcId="{F9FDE9C3-A2EB-40C4-9D94-6E05FC615C2F}" destId="{A55E1F25-5439-44FA-B8F9-4D4492F4B677}" srcOrd="7" destOrd="0" presId="urn:microsoft.com/office/officeart/2005/8/layout/hierarchy2"/>
    <dgm:cxn modelId="{418947D6-9308-4108-AA3E-EF057ACB25FF}" type="presParOf" srcId="{A55E1F25-5439-44FA-B8F9-4D4492F4B677}" destId="{AFA96682-D1AB-4A27-8409-C9679706B0C9}" srcOrd="0" destOrd="0" presId="urn:microsoft.com/office/officeart/2005/8/layout/hierarchy2"/>
    <dgm:cxn modelId="{0DD7E71F-1267-4FC1-BAC1-74FF0D831FD1}" type="presParOf" srcId="{A55E1F25-5439-44FA-B8F9-4D4492F4B677}" destId="{8BABB891-9BC9-4A1D-928E-54FB1B01E4B5}" srcOrd="1" destOrd="0" presId="urn:microsoft.com/office/officeart/2005/8/layout/hierarchy2"/>
    <dgm:cxn modelId="{03F5C1BC-1B25-42E5-A69D-3145CB1C7DEC}" type="presParOf" srcId="{F9FDE9C3-A2EB-40C4-9D94-6E05FC615C2F}" destId="{E2B6A0C8-84E5-4039-974A-56090558BEED}" srcOrd="8" destOrd="0" presId="urn:microsoft.com/office/officeart/2005/8/layout/hierarchy2"/>
    <dgm:cxn modelId="{F7334983-F317-4C33-BFD6-B79DE30233E1}" type="presParOf" srcId="{E2B6A0C8-84E5-4039-974A-56090558BEED}" destId="{C71B4D6E-7F4B-4787-8B4A-AD8BE50B85AD}" srcOrd="0" destOrd="0" presId="urn:microsoft.com/office/officeart/2005/8/layout/hierarchy2"/>
    <dgm:cxn modelId="{8BE9016C-619E-4A22-985D-DFCF47EF46A1}" type="presParOf" srcId="{F9FDE9C3-A2EB-40C4-9D94-6E05FC615C2F}" destId="{F3C93831-AB65-4546-888A-B8D2CA957A9C}" srcOrd="9" destOrd="0" presId="urn:microsoft.com/office/officeart/2005/8/layout/hierarchy2"/>
    <dgm:cxn modelId="{26BF9A07-AE17-46CC-8176-F8C1D07999F5}" type="presParOf" srcId="{F3C93831-AB65-4546-888A-B8D2CA957A9C}" destId="{E28E9FEB-5AD3-4B12-AB58-EF3FC6AE48A2}" srcOrd="0" destOrd="0" presId="urn:microsoft.com/office/officeart/2005/8/layout/hierarchy2"/>
    <dgm:cxn modelId="{08131195-6A5F-499D-BABE-57AAE444473F}" type="presParOf" srcId="{F3C93831-AB65-4546-888A-B8D2CA957A9C}" destId="{9276FA86-CF67-44AB-ACB3-11E5FABF1864}" srcOrd="1" destOrd="0" presId="urn:microsoft.com/office/officeart/2005/8/layout/hierarchy2"/>
    <dgm:cxn modelId="{61896FE4-7621-4AEE-BCBE-1AA5A0CB94C2}" type="presParOf" srcId="{F9FDE9C3-A2EB-40C4-9D94-6E05FC615C2F}" destId="{CCAA9B5C-A0EB-4CF9-8B1F-E53B1F633B85}" srcOrd="10" destOrd="0" presId="urn:microsoft.com/office/officeart/2005/8/layout/hierarchy2"/>
    <dgm:cxn modelId="{6AEA762E-E756-455F-9BBE-349AE403FB9B}" type="presParOf" srcId="{CCAA9B5C-A0EB-4CF9-8B1F-E53B1F633B85}" destId="{AA35CE2A-9D36-4D98-A6BF-8238C873834B}" srcOrd="0" destOrd="0" presId="urn:microsoft.com/office/officeart/2005/8/layout/hierarchy2"/>
    <dgm:cxn modelId="{CD8C58B7-35DC-44CD-946A-7EBCD6D75E7A}" type="presParOf" srcId="{F9FDE9C3-A2EB-40C4-9D94-6E05FC615C2F}" destId="{7EB75C5A-CF3A-4AD2-84E0-5448B27E24DA}" srcOrd="11" destOrd="0" presId="urn:microsoft.com/office/officeart/2005/8/layout/hierarchy2"/>
    <dgm:cxn modelId="{5B3BC850-B402-40F4-8C0E-940BFAFEC717}" type="presParOf" srcId="{7EB75C5A-CF3A-4AD2-84E0-5448B27E24DA}" destId="{1103B95D-5CCA-4B32-9171-3564AFA775DB}" srcOrd="0" destOrd="0" presId="urn:microsoft.com/office/officeart/2005/8/layout/hierarchy2"/>
    <dgm:cxn modelId="{FC64F730-133E-477E-AE8B-BEB51E058404}" type="presParOf" srcId="{7EB75C5A-CF3A-4AD2-84E0-5448B27E24DA}" destId="{19CEE634-D72F-4BF4-8DA4-F756DD84DDDD}" srcOrd="1" destOrd="0" presId="urn:microsoft.com/office/officeart/2005/8/layout/hierarchy2"/>
    <dgm:cxn modelId="{E41D5128-0DAC-4F0B-8105-FFDAF0D0720B}" type="presParOf" srcId="{F9FDE9C3-A2EB-40C4-9D94-6E05FC615C2F}" destId="{057A4258-6F9B-4914-9493-0113A4B8691A}" srcOrd="12" destOrd="0" presId="urn:microsoft.com/office/officeart/2005/8/layout/hierarchy2"/>
    <dgm:cxn modelId="{36BE77ED-D52C-4E3E-B049-B5CEC27E7CA8}" type="presParOf" srcId="{057A4258-6F9B-4914-9493-0113A4B8691A}" destId="{04241257-A6CD-4790-B43E-3E8FD7CFA968}" srcOrd="0" destOrd="0" presId="urn:microsoft.com/office/officeart/2005/8/layout/hierarchy2"/>
    <dgm:cxn modelId="{65D3F247-2368-4AE4-9D92-F03015BB0E83}" type="presParOf" srcId="{F9FDE9C3-A2EB-40C4-9D94-6E05FC615C2F}" destId="{4E5DE5B9-CE49-424D-9549-E118E2008673}" srcOrd="13" destOrd="0" presId="urn:microsoft.com/office/officeart/2005/8/layout/hierarchy2"/>
    <dgm:cxn modelId="{87593C66-2255-458E-8A85-5CDBC375680F}" type="presParOf" srcId="{4E5DE5B9-CE49-424D-9549-E118E2008673}" destId="{28D4D207-2419-441A-A0E6-96137464394C}" srcOrd="0" destOrd="0" presId="urn:microsoft.com/office/officeart/2005/8/layout/hierarchy2"/>
    <dgm:cxn modelId="{2F690EFE-CF63-4715-A921-28DB3D415E03}" type="presParOf" srcId="{4E5DE5B9-CE49-424D-9549-E118E2008673}" destId="{A20E9869-533D-447C-92FB-A0B3CC24BFE9}" srcOrd="1" destOrd="0" presId="urn:microsoft.com/office/officeart/2005/8/layout/hierarchy2"/>
    <dgm:cxn modelId="{F76445D1-4FFF-4D92-811D-72CD95894769}" type="presParOf" srcId="{F9FDE9C3-A2EB-40C4-9D94-6E05FC615C2F}" destId="{B47454EA-A916-4EB4-BFD1-18B049F2BDD1}" srcOrd="14" destOrd="0" presId="urn:microsoft.com/office/officeart/2005/8/layout/hierarchy2"/>
    <dgm:cxn modelId="{F737DB7A-8A42-40E1-B1E1-CE20057CB454}" type="presParOf" srcId="{B47454EA-A916-4EB4-BFD1-18B049F2BDD1}" destId="{1ADC63C6-0BDA-45AA-9C67-3634C5C7A038}" srcOrd="0" destOrd="0" presId="urn:microsoft.com/office/officeart/2005/8/layout/hierarchy2"/>
    <dgm:cxn modelId="{8EA18E81-0F11-4A2E-B2EF-4558FF0BF59A}" type="presParOf" srcId="{F9FDE9C3-A2EB-40C4-9D94-6E05FC615C2F}" destId="{B98154A1-A55F-4535-997A-6B05D112E6F6}" srcOrd="15" destOrd="0" presId="urn:microsoft.com/office/officeart/2005/8/layout/hierarchy2"/>
    <dgm:cxn modelId="{D9372F66-E613-4EB5-A8A8-592D6443AB43}" type="presParOf" srcId="{B98154A1-A55F-4535-997A-6B05D112E6F6}" destId="{6E8F1FDC-F967-4815-ACDF-D383350DA0A0}" srcOrd="0" destOrd="0" presId="urn:microsoft.com/office/officeart/2005/8/layout/hierarchy2"/>
    <dgm:cxn modelId="{CB1AE65E-E637-412E-ADD8-368084677B63}" type="presParOf" srcId="{B98154A1-A55F-4535-997A-6B05D112E6F6}" destId="{A6B31921-8B73-477C-8C4A-0D512A514C28}" srcOrd="1" destOrd="0" presId="urn:microsoft.com/office/officeart/2005/8/layout/hierarchy2"/>
    <dgm:cxn modelId="{908F7881-4E59-4546-8C61-122AE714B93E}" type="presParOf" srcId="{F9FDE9C3-A2EB-40C4-9D94-6E05FC615C2F}" destId="{1B428DC3-B255-449D-AF06-212AB0CB1154}" srcOrd="16" destOrd="0" presId="urn:microsoft.com/office/officeart/2005/8/layout/hierarchy2"/>
    <dgm:cxn modelId="{9B757183-79C9-43D5-8420-7CC80ABA70AB}" type="presParOf" srcId="{1B428DC3-B255-449D-AF06-212AB0CB1154}" destId="{8CA8BBAA-2795-4511-BE9B-A50BD5291D07}" srcOrd="0" destOrd="0" presId="urn:microsoft.com/office/officeart/2005/8/layout/hierarchy2"/>
    <dgm:cxn modelId="{2F83B734-6F77-4190-BC98-956BE8D1CF88}" type="presParOf" srcId="{F9FDE9C3-A2EB-40C4-9D94-6E05FC615C2F}" destId="{22416DFB-56F0-4DE3-927E-DAE061D798E3}" srcOrd="17" destOrd="0" presId="urn:microsoft.com/office/officeart/2005/8/layout/hierarchy2"/>
    <dgm:cxn modelId="{2846CF9A-FD0B-4DE1-B580-39BF769FFECC}" type="presParOf" srcId="{22416DFB-56F0-4DE3-927E-DAE061D798E3}" destId="{A6ACCF6B-D6BE-4250-A799-D20108EFBB40}" srcOrd="0" destOrd="0" presId="urn:microsoft.com/office/officeart/2005/8/layout/hierarchy2"/>
    <dgm:cxn modelId="{EF6F10D4-989D-427C-A0FD-274E67FA8583}" type="presParOf" srcId="{22416DFB-56F0-4DE3-927E-DAE061D798E3}" destId="{AC228ADD-C682-4D52-AC36-B15B2D9B8851}" srcOrd="1" destOrd="0" presId="urn:microsoft.com/office/officeart/2005/8/layout/hierarchy2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1A576B-5C03-4FB9-A412-214F150C716D}" type="doc">
      <dgm:prSet loTypeId="urn:microsoft.com/office/officeart/2005/8/layout/hierarchy2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F5CA19B-95CB-4D87-ACCC-258DD43C0553}">
      <dgm:prSet phldrT="[Text]" custT="1"/>
      <dgm:spPr>
        <a:solidFill>
          <a:schemeClr val="accent2">
            <a:lumMod val="75000"/>
          </a:schemeClr>
        </a:solidFill>
        <a:effectLst>
          <a:glow rad="139700">
            <a:schemeClr val="accent2">
              <a:lumMod val="50000"/>
              <a:alpha val="40000"/>
            </a:schemeClr>
          </a:glow>
        </a:effectLst>
      </dgm:spPr>
      <dgm:t>
        <a:bodyPr/>
        <a:lstStyle/>
        <a:p>
          <a:r>
            <a:rPr lang="hr-HR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KOMUNALNI DOPRINOS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C0C542-C2D7-4B49-97E5-A83D7B0F6287}" type="parTrans" cxnId="{661F67C6-6888-4DF2-B7BE-6D0EDDAA49AC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431015C-725F-4684-A2FE-E86B8E171EBA}" type="sibTrans" cxnId="{661F67C6-6888-4DF2-B7BE-6D0EDDAA49AC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D756AE7-30F6-438E-BA06-1CBD79279EFA}">
      <dgm:prSet phldrT="[Text]" custT="1"/>
      <dgm:spPr/>
      <dgm:t>
        <a:bodyPr/>
        <a:lstStyle/>
        <a:p>
          <a:r>
            <a:rPr lang="hr-HR" sz="1000" b="1" smtClean="0">
              <a:latin typeface="Calibri" panose="020F0502020204030204" pitchFamily="34" charset="0"/>
              <a:cs typeface="Calibri" panose="020F0502020204030204" pitchFamily="34" charset="0"/>
            </a:rPr>
            <a:t>IZGRADNJA NERAZVRSTANIH CESTA</a:t>
          </a:r>
          <a:endParaRPr lang="hr-HR" sz="1000" b="1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C68237-2154-4723-AFB9-F6CF04BB40D0}" type="parTrans" cxnId="{87A194A7-7CC0-4A33-A50D-C55D6141A9F3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FC9F0B1-75BE-4E77-8CF5-E12CA7833353}" type="sibTrans" cxnId="{87A194A7-7CC0-4A33-A50D-C55D6141A9F3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ACC75A-AA8D-45FB-A5A1-5B9716E0C063}">
      <dgm:prSet phldrT="[Text]" custT="1"/>
      <dgm:spPr/>
      <dgm:t>
        <a:bodyPr/>
        <a:lstStyle/>
        <a:p>
          <a:r>
            <a:rPr lang="hr-HR" sz="1000" b="1" smtClean="0">
              <a:latin typeface="Calibri" panose="020F0502020204030204" pitchFamily="34" charset="0"/>
              <a:cs typeface="Calibri" panose="020F0502020204030204" pitchFamily="34" charset="0"/>
            </a:rPr>
            <a:t>IZGRADNJA GROBLJA</a:t>
          </a:r>
          <a:endParaRPr lang="hr-HR" sz="1000" b="1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F4A069-5863-4096-B90F-E7EA5D9DC98D}" type="parTrans" cxnId="{D432A18F-B221-4A49-9A1F-1EB7650EE2A1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34D4E81-4677-4FE2-B55E-D5ECEE163B0E}" type="sibTrans" cxnId="{D432A18F-B221-4A49-9A1F-1EB7650EE2A1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500519C-D128-40BC-9D88-FC64E6E0588D}">
      <dgm:prSet phldrT="[Text]" custT="1"/>
      <dgm:spPr/>
      <dgm:t>
        <a:bodyPr/>
        <a:lstStyle/>
        <a:p>
          <a:r>
            <a:rPr lang="hr-HR" sz="1000" b="1" smtClean="0">
              <a:latin typeface="Calibri" panose="020F0502020204030204" pitchFamily="34" charset="0"/>
              <a:cs typeface="Calibri" panose="020F0502020204030204" pitchFamily="34" charset="0"/>
            </a:rPr>
            <a:t>IZGRADNJA JAVNE RASVJETE</a:t>
          </a:r>
          <a:endParaRPr lang="hr-HR" sz="1000" b="1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C8DFF-5845-4DC9-AED4-9452C9740E91}" type="parTrans" cxnId="{1255A2B6-E6CF-4710-8FF7-6C774DDFF3B4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9CBE9F3-0554-4737-BE57-8A1C398AEEEC}" type="sibTrans" cxnId="{1255A2B6-E6CF-4710-8FF7-6C774DDFF3B4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1EA30FB-96FC-4CDE-97C7-81FFE609D0A8}">
      <dgm:prSet phldrT="[Text]" custT="1"/>
      <dgm:spPr/>
      <dgm:t>
        <a:bodyPr/>
        <a:lstStyle/>
        <a:p>
          <a:r>
            <a:rPr lang="hr-HR" sz="1000" b="1" smtClean="0">
              <a:latin typeface="Calibri" panose="020F0502020204030204" pitchFamily="34" charset="0"/>
              <a:cs typeface="Calibri" panose="020F0502020204030204" pitchFamily="34" charset="0"/>
            </a:rPr>
            <a:t>IZGRADNJA JAVNIH POVRŠINA (PARKOVI, TRGOVI, IGRALIŠTA</a:t>
          </a:r>
          <a:r>
            <a:rPr lang="hr-HR" sz="1300" b="1" smtClean="0">
              <a:latin typeface="Calibri" panose="020F0502020204030204" pitchFamily="34" charset="0"/>
              <a:cs typeface="Calibri" panose="020F0502020204030204" pitchFamily="34" charset="0"/>
            </a:rPr>
            <a:t>)</a:t>
          </a:r>
          <a:endParaRPr lang="hr-HR" sz="1300" b="1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5262A2-2406-4C3B-A4E2-9F61421B7820}" type="parTrans" cxnId="{6709BD58-D380-4D59-BD2F-B0669126C15F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482A517-AA63-4AA2-A765-AAB9B4D68018}" type="sibTrans" cxnId="{6709BD58-D380-4D59-BD2F-B0669126C15F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ADCA65-7389-4127-9E55-3B3954B40203}" type="pres">
      <dgm:prSet presAssocID="{D61A576B-5C03-4FB9-A412-214F150C716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467794E-AE7C-47BF-87B5-227EE00161F1}" type="pres">
      <dgm:prSet presAssocID="{4F5CA19B-95CB-4D87-ACCC-258DD43C0553}" presName="root1" presStyleCnt="0"/>
      <dgm:spPr/>
      <dgm:t>
        <a:bodyPr/>
        <a:lstStyle/>
        <a:p>
          <a:endParaRPr lang="hr-HR"/>
        </a:p>
      </dgm:t>
    </dgm:pt>
    <dgm:pt modelId="{C1096926-B930-4AB9-9148-7718B74C16DE}" type="pres">
      <dgm:prSet presAssocID="{4F5CA19B-95CB-4D87-ACCC-258DD43C0553}" presName="LevelOneTextNode" presStyleLbl="node0" presStyleIdx="0" presStyleCnt="1" custLinFactNeighborX="5902" custLinFactNeighborY="-1005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00BDCF8-5E72-4CA4-9500-5F5199EEFEC2}" type="pres">
      <dgm:prSet presAssocID="{4F5CA19B-95CB-4D87-ACCC-258DD43C0553}" presName="level2hierChild" presStyleCnt="0"/>
      <dgm:spPr/>
      <dgm:t>
        <a:bodyPr/>
        <a:lstStyle/>
        <a:p>
          <a:endParaRPr lang="hr-HR"/>
        </a:p>
      </dgm:t>
    </dgm:pt>
    <dgm:pt modelId="{36AD0748-48BF-4980-834E-532A3FEEAFCA}" type="pres">
      <dgm:prSet presAssocID="{D7C68237-2154-4723-AFB9-F6CF04BB40D0}" presName="conn2-1" presStyleLbl="parChTrans1D2" presStyleIdx="0" presStyleCnt="4"/>
      <dgm:spPr/>
      <dgm:t>
        <a:bodyPr/>
        <a:lstStyle/>
        <a:p>
          <a:endParaRPr lang="hr-HR"/>
        </a:p>
      </dgm:t>
    </dgm:pt>
    <dgm:pt modelId="{4033BA5F-DC31-4A40-9977-DB2CBA381008}" type="pres">
      <dgm:prSet presAssocID="{D7C68237-2154-4723-AFB9-F6CF04BB40D0}" presName="connTx" presStyleLbl="parChTrans1D2" presStyleIdx="0" presStyleCnt="4"/>
      <dgm:spPr/>
      <dgm:t>
        <a:bodyPr/>
        <a:lstStyle/>
        <a:p>
          <a:endParaRPr lang="hr-HR"/>
        </a:p>
      </dgm:t>
    </dgm:pt>
    <dgm:pt modelId="{CE4FED6D-C79B-4A2C-B735-900317DB0C5C}" type="pres">
      <dgm:prSet presAssocID="{BD756AE7-30F6-438E-BA06-1CBD79279EFA}" presName="root2" presStyleCnt="0"/>
      <dgm:spPr/>
      <dgm:t>
        <a:bodyPr/>
        <a:lstStyle/>
        <a:p>
          <a:endParaRPr lang="hr-HR"/>
        </a:p>
      </dgm:t>
    </dgm:pt>
    <dgm:pt modelId="{EE0C6522-6931-4719-BC29-A16E0715E290}" type="pres">
      <dgm:prSet presAssocID="{BD756AE7-30F6-438E-BA06-1CBD79279EFA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25E11A5-0D00-4DA5-A25F-45F2AEA4794F}" type="pres">
      <dgm:prSet presAssocID="{BD756AE7-30F6-438E-BA06-1CBD79279EFA}" presName="level3hierChild" presStyleCnt="0"/>
      <dgm:spPr/>
      <dgm:t>
        <a:bodyPr/>
        <a:lstStyle/>
        <a:p>
          <a:endParaRPr lang="hr-HR"/>
        </a:p>
      </dgm:t>
    </dgm:pt>
    <dgm:pt modelId="{77A19CF2-733B-4625-81F8-E4E126C86B83}" type="pres">
      <dgm:prSet presAssocID="{66F4A069-5863-4096-B90F-E7EA5D9DC98D}" presName="conn2-1" presStyleLbl="parChTrans1D2" presStyleIdx="1" presStyleCnt="4"/>
      <dgm:spPr/>
      <dgm:t>
        <a:bodyPr/>
        <a:lstStyle/>
        <a:p>
          <a:endParaRPr lang="hr-HR"/>
        </a:p>
      </dgm:t>
    </dgm:pt>
    <dgm:pt modelId="{8776E322-B8D4-4A6D-A3F4-A0300284B85A}" type="pres">
      <dgm:prSet presAssocID="{66F4A069-5863-4096-B90F-E7EA5D9DC98D}" presName="connTx" presStyleLbl="parChTrans1D2" presStyleIdx="1" presStyleCnt="4"/>
      <dgm:spPr/>
      <dgm:t>
        <a:bodyPr/>
        <a:lstStyle/>
        <a:p>
          <a:endParaRPr lang="hr-HR"/>
        </a:p>
      </dgm:t>
    </dgm:pt>
    <dgm:pt modelId="{2FB14305-22EB-4894-905E-59B5C0734DC7}" type="pres">
      <dgm:prSet presAssocID="{ADACC75A-AA8D-45FB-A5A1-5B9716E0C063}" presName="root2" presStyleCnt="0"/>
      <dgm:spPr/>
      <dgm:t>
        <a:bodyPr/>
        <a:lstStyle/>
        <a:p>
          <a:endParaRPr lang="hr-HR"/>
        </a:p>
      </dgm:t>
    </dgm:pt>
    <dgm:pt modelId="{2E934B32-C357-4971-9F84-C990DD0E135D}" type="pres">
      <dgm:prSet presAssocID="{ADACC75A-AA8D-45FB-A5A1-5B9716E0C063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7439326-75CB-48D8-84FE-FA55FF9370FB}" type="pres">
      <dgm:prSet presAssocID="{ADACC75A-AA8D-45FB-A5A1-5B9716E0C063}" presName="level3hierChild" presStyleCnt="0"/>
      <dgm:spPr/>
      <dgm:t>
        <a:bodyPr/>
        <a:lstStyle/>
        <a:p>
          <a:endParaRPr lang="hr-HR"/>
        </a:p>
      </dgm:t>
    </dgm:pt>
    <dgm:pt modelId="{68B89827-27DC-424D-959D-A8E360BA9723}" type="pres">
      <dgm:prSet presAssocID="{0ECC8DFF-5845-4DC9-AED4-9452C9740E91}" presName="conn2-1" presStyleLbl="parChTrans1D2" presStyleIdx="2" presStyleCnt="4"/>
      <dgm:spPr/>
      <dgm:t>
        <a:bodyPr/>
        <a:lstStyle/>
        <a:p>
          <a:endParaRPr lang="hr-HR"/>
        </a:p>
      </dgm:t>
    </dgm:pt>
    <dgm:pt modelId="{761D8525-16C9-4F9B-A5AA-1B5C8CC8D8BA}" type="pres">
      <dgm:prSet presAssocID="{0ECC8DFF-5845-4DC9-AED4-9452C9740E91}" presName="connTx" presStyleLbl="parChTrans1D2" presStyleIdx="2" presStyleCnt="4"/>
      <dgm:spPr/>
      <dgm:t>
        <a:bodyPr/>
        <a:lstStyle/>
        <a:p>
          <a:endParaRPr lang="hr-HR"/>
        </a:p>
      </dgm:t>
    </dgm:pt>
    <dgm:pt modelId="{8DA16869-EC47-49CC-A33C-534C43580A57}" type="pres">
      <dgm:prSet presAssocID="{A500519C-D128-40BC-9D88-FC64E6E0588D}" presName="root2" presStyleCnt="0"/>
      <dgm:spPr/>
      <dgm:t>
        <a:bodyPr/>
        <a:lstStyle/>
        <a:p>
          <a:endParaRPr lang="hr-HR"/>
        </a:p>
      </dgm:t>
    </dgm:pt>
    <dgm:pt modelId="{24B372E4-007C-423E-90D5-CCCC50103579}" type="pres">
      <dgm:prSet presAssocID="{A500519C-D128-40BC-9D88-FC64E6E0588D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6E66CBE-B6EE-4A80-9877-5C860551D284}" type="pres">
      <dgm:prSet presAssocID="{A500519C-D128-40BC-9D88-FC64E6E0588D}" presName="level3hierChild" presStyleCnt="0"/>
      <dgm:spPr/>
      <dgm:t>
        <a:bodyPr/>
        <a:lstStyle/>
        <a:p>
          <a:endParaRPr lang="hr-HR"/>
        </a:p>
      </dgm:t>
    </dgm:pt>
    <dgm:pt modelId="{941E7116-6F3A-4074-8BD6-227FDD203AD9}" type="pres">
      <dgm:prSet presAssocID="{DA5262A2-2406-4C3B-A4E2-9F61421B7820}" presName="conn2-1" presStyleLbl="parChTrans1D2" presStyleIdx="3" presStyleCnt="4"/>
      <dgm:spPr/>
      <dgm:t>
        <a:bodyPr/>
        <a:lstStyle/>
        <a:p>
          <a:endParaRPr lang="hr-HR"/>
        </a:p>
      </dgm:t>
    </dgm:pt>
    <dgm:pt modelId="{D29D63E6-203E-43E2-AA65-4FF499B38BC2}" type="pres">
      <dgm:prSet presAssocID="{DA5262A2-2406-4C3B-A4E2-9F61421B7820}" presName="connTx" presStyleLbl="parChTrans1D2" presStyleIdx="3" presStyleCnt="4"/>
      <dgm:spPr/>
      <dgm:t>
        <a:bodyPr/>
        <a:lstStyle/>
        <a:p>
          <a:endParaRPr lang="hr-HR"/>
        </a:p>
      </dgm:t>
    </dgm:pt>
    <dgm:pt modelId="{FEBBA8AA-E9E2-4EE6-9702-8770AE66DA45}" type="pres">
      <dgm:prSet presAssocID="{41EA30FB-96FC-4CDE-97C7-81FFE609D0A8}" presName="root2" presStyleCnt="0"/>
      <dgm:spPr/>
      <dgm:t>
        <a:bodyPr/>
        <a:lstStyle/>
        <a:p>
          <a:endParaRPr lang="hr-HR"/>
        </a:p>
      </dgm:t>
    </dgm:pt>
    <dgm:pt modelId="{52873DE9-F5AB-43D1-B8BC-EB6290271B96}" type="pres">
      <dgm:prSet presAssocID="{41EA30FB-96FC-4CDE-97C7-81FFE609D0A8}" presName="LevelTwoTextNode" presStyleLbl="node2" presStyleIdx="3" presStyleCnt="4" custScaleY="172429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67B469A-E0CC-4BED-AEB0-3BEAC56581CA}" type="pres">
      <dgm:prSet presAssocID="{41EA30FB-96FC-4CDE-97C7-81FFE609D0A8}" presName="level3hierChild" presStyleCnt="0"/>
      <dgm:spPr/>
      <dgm:t>
        <a:bodyPr/>
        <a:lstStyle/>
        <a:p>
          <a:endParaRPr lang="hr-HR"/>
        </a:p>
      </dgm:t>
    </dgm:pt>
  </dgm:ptLst>
  <dgm:cxnLst>
    <dgm:cxn modelId="{87A194A7-7CC0-4A33-A50D-C55D6141A9F3}" srcId="{4F5CA19B-95CB-4D87-ACCC-258DD43C0553}" destId="{BD756AE7-30F6-438E-BA06-1CBD79279EFA}" srcOrd="0" destOrd="0" parTransId="{D7C68237-2154-4723-AFB9-F6CF04BB40D0}" sibTransId="{8FC9F0B1-75BE-4E77-8CF5-E12CA7833353}"/>
    <dgm:cxn modelId="{300D0CD9-BB04-4AEA-BDDB-EF353672F515}" type="presOf" srcId="{4F5CA19B-95CB-4D87-ACCC-258DD43C0553}" destId="{C1096926-B930-4AB9-9148-7718B74C16DE}" srcOrd="0" destOrd="0" presId="urn:microsoft.com/office/officeart/2005/8/layout/hierarchy2"/>
    <dgm:cxn modelId="{A6EB5360-9680-4A34-9C82-3464D9E95FCC}" type="presOf" srcId="{D61A576B-5C03-4FB9-A412-214F150C716D}" destId="{7EADCA65-7389-4127-9E55-3B3954B40203}" srcOrd="0" destOrd="0" presId="urn:microsoft.com/office/officeart/2005/8/layout/hierarchy2"/>
    <dgm:cxn modelId="{606F330D-0A7C-4818-A54A-AAE843F5C537}" type="presOf" srcId="{A500519C-D128-40BC-9D88-FC64E6E0588D}" destId="{24B372E4-007C-423E-90D5-CCCC50103579}" srcOrd="0" destOrd="0" presId="urn:microsoft.com/office/officeart/2005/8/layout/hierarchy2"/>
    <dgm:cxn modelId="{BCD3C3B8-D053-4F06-834B-A42EEC2A3CF9}" type="presOf" srcId="{ADACC75A-AA8D-45FB-A5A1-5B9716E0C063}" destId="{2E934B32-C357-4971-9F84-C990DD0E135D}" srcOrd="0" destOrd="0" presId="urn:microsoft.com/office/officeart/2005/8/layout/hierarchy2"/>
    <dgm:cxn modelId="{6709BD58-D380-4D59-BD2F-B0669126C15F}" srcId="{4F5CA19B-95CB-4D87-ACCC-258DD43C0553}" destId="{41EA30FB-96FC-4CDE-97C7-81FFE609D0A8}" srcOrd="3" destOrd="0" parTransId="{DA5262A2-2406-4C3B-A4E2-9F61421B7820}" sibTransId="{7482A517-AA63-4AA2-A765-AAB9B4D68018}"/>
    <dgm:cxn modelId="{6CE7F73F-8DA8-4C92-8E72-F820F113197E}" type="presOf" srcId="{D7C68237-2154-4723-AFB9-F6CF04BB40D0}" destId="{4033BA5F-DC31-4A40-9977-DB2CBA381008}" srcOrd="1" destOrd="0" presId="urn:microsoft.com/office/officeart/2005/8/layout/hierarchy2"/>
    <dgm:cxn modelId="{72CF3145-4F95-400E-BCAA-1059046810E8}" type="presOf" srcId="{66F4A069-5863-4096-B90F-E7EA5D9DC98D}" destId="{8776E322-B8D4-4A6D-A3F4-A0300284B85A}" srcOrd="1" destOrd="0" presId="urn:microsoft.com/office/officeart/2005/8/layout/hierarchy2"/>
    <dgm:cxn modelId="{5C84CD3A-1D50-406C-9CB8-33B59E9CB8F2}" type="presOf" srcId="{41EA30FB-96FC-4CDE-97C7-81FFE609D0A8}" destId="{52873DE9-F5AB-43D1-B8BC-EB6290271B96}" srcOrd="0" destOrd="0" presId="urn:microsoft.com/office/officeart/2005/8/layout/hierarchy2"/>
    <dgm:cxn modelId="{049CE7D2-4426-4221-B56A-99735D101BCE}" type="presOf" srcId="{D7C68237-2154-4723-AFB9-F6CF04BB40D0}" destId="{36AD0748-48BF-4980-834E-532A3FEEAFCA}" srcOrd="0" destOrd="0" presId="urn:microsoft.com/office/officeart/2005/8/layout/hierarchy2"/>
    <dgm:cxn modelId="{661F67C6-6888-4DF2-B7BE-6D0EDDAA49AC}" srcId="{D61A576B-5C03-4FB9-A412-214F150C716D}" destId="{4F5CA19B-95CB-4D87-ACCC-258DD43C0553}" srcOrd="0" destOrd="0" parTransId="{E5C0C542-C2D7-4B49-97E5-A83D7B0F6287}" sibTransId="{3431015C-725F-4684-A2FE-E86B8E171EBA}"/>
    <dgm:cxn modelId="{D432A18F-B221-4A49-9A1F-1EB7650EE2A1}" srcId="{4F5CA19B-95CB-4D87-ACCC-258DD43C0553}" destId="{ADACC75A-AA8D-45FB-A5A1-5B9716E0C063}" srcOrd="1" destOrd="0" parTransId="{66F4A069-5863-4096-B90F-E7EA5D9DC98D}" sibTransId="{434D4E81-4677-4FE2-B55E-D5ECEE163B0E}"/>
    <dgm:cxn modelId="{9249D0B4-1E5D-4AEC-A26E-742BB4D9E0CB}" type="presOf" srcId="{DA5262A2-2406-4C3B-A4E2-9F61421B7820}" destId="{D29D63E6-203E-43E2-AA65-4FF499B38BC2}" srcOrd="1" destOrd="0" presId="urn:microsoft.com/office/officeart/2005/8/layout/hierarchy2"/>
    <dgm:cxn modelId="{AD6D71FD-E99E-4405-8527-CB28070C9140}" type="presOf" srcId="{BD756AE7-30F6-438E-BA06-1CBD79279EFA}" destId="{EE0C6522-6931-4719-BC29-A16E0715E290}" srcOrd="0" destOrd="0" presId="urn:microsoft.com/office/officeart/2005/8/layout/hierarchy2"/>
    <dgm:cxn modelId="{EBDB5DAB-93CA-4057-8676-B003084A02A6}" type="presOf" srcId="{66F4A069-5863-4096-B90F-E7EA5D9DC98D}" destId="{77A19CF2-733B-4625-81F8-E4E126C86B83}" srcOrd="0" destOrd="0" presId="urn:microsoft.com/office/officeart/2005/8/layout/hierarchy2"/>
    <dgm:cxn modelId="{1255A2B6-E6CF-4710-8FF7-6C774DDFF3B4}" srcId="{4F5CA19B-95CB-4D87-ACCC-258DD43C0553}" destId="{A500519C-D128-40BC-9D88-FC64E6E0588D}" srcOrd="2" destOrd="0" parTransId="{0ECC8DFF-5845-4DC9-AED4-9452C9740E91}" sibTransId="{79CBE9F3-0554-4737-BE57-8A1C398AEEEC}"/>
    <dgm:cxn modelId="{BB6EFD19-5352-4A49-A7F2-21F814BA5044}" type="presOf" srcId="{DA5262A2-2406-4C3B-A4E2-9F61421B7820}" destId="{941E7116-6F3A-4074-8BD6-227FDD203AD9}" srcOrd="0" destOrd="0" presId="urn:microsoft.com/office/officeart/2005/8/layout/hierarchy2"/>
    <dgm:cxn modelId="{3DCF71D3-A451-4CB5-99D7-BC51D5B485D1}" type="presOf" srcId="{0ECC8DFF-5845-4DC9-AED4-9452C9740E91}" destId="{761D8525-16C9-4F9B-A5AA-1B5C8CC8D8BA}" srcOrd="1" destOrd="0" presId="urn:microsoft.com/office/officeart/2005/8/layout/hierarchy2"/>
    <dgm:cxn modelId="{EF3674E4-4788-44B9-BDFF-F0B893280CEC}" type="presOf" srcId="{0ECC8DFF-5845-4DC9-AED4-9452C9740E91}" destId="{68B89827-27DC-424D-959D-A8E360BA9723}" srcOrd="0" destOrd="0" presId="urn:microsoft.com/office/officeart/2005/8/layout/hierarchy2"/>
    <dgm:cxn modelId="{FF0C9775-FBE9-45FC-80CC-A9837C818A96}" type="presParOf" srcId="{7EADCA65-7389-4127-9E55-3B3954B40203}" destId="{E467794E-AE7C-47BF-87B5-227EE00161F1}" srcOrd="0" destOrd="0" presId="urn:microsoft.com/office/officeart/2005/8/layout/hierarchy2"/>
    <dgm:cxn modelId="{A4954ED3-4903-4672-8306-FDB7ED2E53FD}" type="presParOf" srcId="{E467794E-AE7C-47BF-87B5-227EE00161F1}" destId="{C1096926-B930-4AB9-9148-7718B74C16DE}" srcOrd="0" destOrd="0" presId="urn:microsoft.com/office/officeart/2005/8/layout/hierarchy2"/>
    <dgm:cxn modelId="{9FF9D818-9220-4150-B1FE-8D177D47DECB}" type="presParOf" srcId="{E467794E-AE7C-47BF-87B5-227EE00161F1}" destId="{300BDCF8-5E72-4CA4-9500-5F5199EEFEC2}" srcOrd="1" destOrd="0" presId="urn:microsoft.com/office/officeart/2005/8/layout/hierarchy2"/>
    <dgm:cxn modelId="{8F5D581A-963F-405B-83CE-A5A22EF1A958}" type="presParOf" srcId="{300BDCF8-5E72-4CA4-9500-5F5199EEFEC2}" destId="{36AD0748-48BF-4980-834E-532A3FEEAFCA}" srcOrd="0" destOrd="0" presId="urn:microsoft.com/office/officeart/2005/8/layout/hierarchy2"/>
    <dgm:cxn modelId="{3FF5C933-6DC0-40E8-B806-939FBFD78D98}" type="presParOf" srcId="{36AD0748-48BF-4980-834E-532A3FEEAFCA}" destId="{4033BA5F-DC31-4A40-9977-DB2CBA381008}" srcOrd="0" destOrd="0" presId="urn:microsoft.com/office/officeart/2005/8/layout/hierarchy2"/>
    <dgm:cxn modelId="{27EE9CEF-7364-472C-A2E9-E20EAA000720}" type="presParOf" srcId="{300BDCF8-5E72-4CA4-9500-5F5199EEFEC2}" destId="{CE4FED6D-C79B-4A2C-B735-900317DB0C5C}" srcOrd="1" destOrd="0" presId="urn:microsoft.com/office/officeart/2005/8/layout/hierarchy2"/>
    <dgm:cxn modelId="{D53E5774-6D5F-49D7-BF10-93BE37550964}" type="presParOf" srcId="{CE4FED6D-C79B-4A2C-B735-900317DB0C5C}" destId="{EE0C6522-6931-4719-BC29-A16E0715E290}" srcOrd="0" destOrd="0" presId="urn:microsoft.com/office/officeart/2005/8/layout/hierarchy2"/>
    <dgm:cxn modelId="{65B8184C-20B1-4AE9-9A7B-E1FCBE19C4B5}" type="presParOf" srcId="{CE4FED6D-C79B-4A2C-B735-900317DB0C5C}" destId="{725E11A5-0D00-4DA5-A25F-45F2AEA4794F}" srcOrd="1" destOrd="0" presId="urn:microsoft.com/office/officeart/2005/8/layout/hierarchy2"/>
    <dgm:cxn modelId="{369D40BA-7F91-4E8B-A270-6A0AE7F7E9C9}" type="presParOf" srcId="{300BDCF8-5E72-4CA4-9500-5F5199EEFEC2}" destId="{77A19CF2-733B-4625-81F8-E4E126C86B83}" srcOrd="2" destOrd="0" presId="urn:microsoft.com/office/officeart/2005/8/layout/hierarchy2"/>
    <dgm:cxn modelId="{F1E53B0F-EDC9-4A1A-8613-D8A2EFA0A130}" type="presParOf" srcId="{77A19CF2-733B-4625-81F8-E4E126C86B83}" destId="{8776E322-B8D4-4A6D-A3F4-A0300284B85A}" srcOrd="0" destOrd="0" presId="urn:microsoft.com/office/officeart/2005/8/layout/hierarchy2"/>
    <dgm:cxn modelId="{47021E9D-2301-4F15-A55F-79301A80D005}" type="presParOf" srcId="{300BDCF8-5E72-4CA4-9500-5F5199EEFEC2}" destId="{2FB14305-22EB-4894-905E-59B5C0734DC7}" srcOrd="3" destOrd="0" presId="urn:microsoft.com/office/officeart/2005/8/layout/hierarchy2"/>
    <dgm:cxn modelId="{E77F6656-B399-4A01-A855-0024CB3A1E7A}" type="presParOf" srcId="{2FB14305-22EB-4894-905E-59B5C0734DC7}" destId="{2E934B32-C357-4971-9F84-C990DD0E135D}" srcOrd="0" destOrd="0" presId="urn:microsoft.com/office/officeart/2005/8/layout/hierarchy2"/>
    <dgm:cxn modelId="{4E617904-2E29-49A1-A1B3-8A72B449324A}" type="presParOf" srcId="{2FB14305-22EB-4894-905E-59B5C0734DC7}" destId="{67439326-75CB-48D8-84FE-FA55FF9370FB}" srcOrd="1" destOrd="0" presId="urn:microsoft.com/office/officeart/2005/8/layout/hierarchy2"/>
    <dgm:cxn modelId="{63E97572-381C-4526-AFD1-8664621483FB}" type="presParOf" srcId="{300BDCF8-5E72-4CA4-9500-5F5199EEFEC2}" destId="{68B89827-27DC-424D-959D-A8E360BA9723}" srcOrd="4" destOrd="0" presId="urn:microsoft.com/office/officeart/2005/8/layout/hierarchy2"/>
    <dgm:cxn modelId="{EBC51B8B-DB1E-46B8-B839-467534102DDF}" type="presParOf" srcId="{68B89827-27DC-424D-959D-A8E360BA9723}" destId="{761D8525-16C9-4F9B-A5AA-1B5C8CC8D8BA}" srcOrd="0" destOrd="0" presId="urn:microsoft.com/office/officeart/2005/8/layout/hierarchy2"/>
    <dgm:cxn modelId="{654FF5FF-7F95-40BD-860E-1F50C94B57D4}" type="presParOf" srcId="{300BDCF8-5E72-4CA4-9500-5F5199EEFEC2}" destId="{8DA16869-EC47-49CC-A33C-534C43580A57}" srcOrd="5" destOrd="0" presId="urn:microsoft.com/office/officeart/2005/8/layout/hierarchy2"/>
    <dgm:cxn modelId="{BEAFCB97-65FD-4FBF-8CA5-6F53C63C2C14}" type="presParOf" srcId="{8DA16869-EC47-49CC-A33C-534C43580A57}" destId="{24B372E4-007C-423E-90D5-CCCC50103579}" srcOrd="0" destOrd="0" presId="urn:microsoft.com/office/officeart/2005/8/layout/hierarchy2"/>
    <dgm:cxn modelId="{F5A0D6C8-05AE-4D44-8C34-F5D2393319F9}" type="presParOf" srcId="{8DA16869-EC47-49CC-A33C-534C43580A57}" destId="{B6E66CBE-B6EE-4A80-9877-5C860551D284}" srcOrd="1" destOrd="0" presId="urn:microsoft.com/office/officeart/2005/8/layout/hierarchy2"/>
    <dgm:cxn modelId="{CE00F4EA-C1AA-46DE-944D-C911ECD8574A}" type="presParOf" srcId="{300BDCF8-5E72-4CA4-9500-5F5199EEFEC2}" destId="{941E7116-6F3A-4074-8BD6-227FDD203AD9}" srcOrd="6" destOrd="0" presId="urn:microsoft.com/office/officeart/2005/8/layout/hierarchy2"/>
    <dgm:cxn modelId="{300E7933-1F74-4E57-98D5-0E00EE7A8D39}" type="presParOf" srcId="{941E7116-6F3A-4074-8BD6-227FDD203AD9}" destId="{D29D63E6-203E-43E2-AA65-4FF499B38BC2}" srcOrd="0" destOrd="0" presId="urn:microsoft.com/office/officeart/2005/8/layout/hierarchy2"/>
    <dgm:cxn modelId="{6E8B3681-C3AD-4A8C-8886-196E4964E2C5}" type="presParOf" srcId="{300BDCF8-5E72-4CA4-9500-5F5199EEFEC2}" destId="{FEBBA8AA-E9E2-4EE6-9702-8770AE66DA45}" srcOrd="7" destOrd="0" presId="urn:microsoft.com/office/officeart/2005/8/layout/hierarchy2"/>
    <dgm:cxn modelId="{65AF9808-5678-4323-A73E-E6B8A9E90574}" type="presParOf" srcId="{FEBBA8AA-E9E2-4EE6-9702-8770AE66DA45}" destId="{52873DE9-F5AB-43D1-B8BC-EB6290271B96}" srcOrd="0" destOrd="0" presId="urn:microsoft.com/office/officeart/2005/8/layout/hierarchy2"/>
    <dgm:cxn modelId="{33D615A6-2130-43FF-BEC4-232066E0D3FB}" type="presParOf" srcId="{FEBBA8AA-E9E2-4EE6-9702-8770AE66DA45}" destId="{E67B469A-E0CC-4BED-AEB0-3BEAC56581CA}" srcOrd="1" destOrd="0" presId="urn:microsoft.com/office/officeart/2005/8/layout/hierarchy2"/>
  </dgm:cxnLst>
  <dgm:bg>
    <a:noFill/>
    <a:effectLst>
      <a:glow rad="101600">
        <a:schemeClr val="accent2">
          <a:lumMod val="50000"/>
          <a:alpha val="40000"/>
        </a:schemeClr>
      </a:glow>
    </a:effectLst>
  </dgm:bg>
  <dgm:whole>
    <a:ln w="38100"/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22A300-0D7B-4FC8-826A-E1341982880E}" type="doc">
      <dgm:prSet loTypeId="urn:microsoft.com/office/officeart/2005/8/layout/hierarchy2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C76F7F4-DA9B-4DD5-8EC6-A8EA84EAB50C}">
      <dgm:prSet phldrT="[Text]" custT="1"/>
      <dgm:spPr>
        <a:solidFill>
          <a:schemeClr val="accent2">
            <a:lumMod val="75000"/>
          </a:schemeClr>
        </a:solidFill>
        <a:effectLst>
          <a:glow rad="101600">
            <a:schemeClr val="accent2">
              <a:lumMod val="75000"/>
              <a:alpha val="40000"/>
            </a:schemeClr>
          </a:glow>
        </a:effectLst>
      </dgm:spPr>
      <dgm:t>
        <a:bodyPr/>
        <a:lstStyle/>
        <a:p>
          <a:r>
            <a:rPr lang="hr-HR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VODNI DOPRINOS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1D090C-0D67-46AD-90B7-D408169F3EB4}" type="parTrans" cxnId="{991843D1-582B-4D34-BF99-F8D0BC3E21FB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018F92-2919-462D-AA88-89A5C970B59C}" type="sibTrans" cxnId="{991843D1-582B-4D34-BF99-F8D0BC3E21FB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0D1D96-EEC1-444D-95AF-6C94C4E61656}">
      <dgm:prSet phldrT="[Text]" custT="1"/>
      <dgm:spPr/>
      <dgm:t>
        <a:bodyPr/>
        <a:lstStyle/>
        <a:p>
          <a:r>
            <a:rPr lang="hr-HR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IZGRADNJA VODNIH GRAĐEVINA</a:t>
          </a:r>
          <a:endParaRPr lang="hr-HR" sz="1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F707DC-1860-4780-991C-A64656713E3C}" type="parTrans" cxnId="{CC8F518A-D70C-44A2-9086-A5DFA3E09D8E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39DE46-927E-47A6-864B-794808DD713B}" type="sibTrans" cxnId="{CC8F518A-D70C-44A2-9086-A5DFA3E09D8E}">
      <dgm:prSet/>
      <dgm:spPr/>
      <dgm:t>
        <a:bodyPr/>
        <a:lstStyle/>
        <a:p>
          <a:endParaRPr lang="hr-HR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55C44D3-4C70-4E8F-A2DA-5B0D4933276C}" type="pres">
      <dgm:prSet presAssocID="{0822A300-0D7B-4FC8-826A-E134198288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55F5652-3E1C-422F-810A-6EBF8D66040E}" type="pres">
      <dgm:prSet presAssocID="{8C76F7F4-DA9B-4DD5-8EC6-A8EA84EAB50C}" presName="root1" presStyleCnt="0"/>
      <dgm:spPr/>
      <dgm:t>
        <a:bodyPr/>
        <a:lstStyle/>
        <a:p>
          <a:endParaRPr lang="hr-HR"/>
        </a:p>
      </dgm:t>
    </dgm:pt>
    <dgm:pt modelId="{C601CB56-B38E-4F2B-BCBB-BEC986C6E9DA}" type="pres">
      <dgm:prSet presAssocID="{8C76F7F4-DA9B-4DD5-8EC6-A8EA84EAB50C}" presName="LevelOneTextNode" presStyleLbl="node0" presStyleIdx="0" presStyleCnt="1" custScaleY="12321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19D8B90-4BB6-47F4-B7F9-4B3B748F34E6}" type="pres">
      <dgm:prSet presAssocID="{8C76F7F4-DA9B-4DD5-8EC6-A8EA84EAB50C}" presName="level2hierChild" presStyleCnt="0"/>
      <dgm:spPr/>
      <dgm:t>
        <a:bodyPr/>
        <a:lstStyle/>
        <a:p>
          <a:endParaRPr lang="hr-HR"/>
        </a:p>
      </dgm:t>
    </dgm:pt>
    <dgm:pt modelId="{1563EDCE-7975-4D89-BC40-541A68A2CD54}" type="pres">
      <dgm:prSet presAssocID="{35F707DC-1860-4780-991C-A64656713E3C}" presName="conn2-1" presStyleLbl="parChTrans1D2" presStyleIdx="0" presStyleCnt="1"/>
      <dgm:spPr/>
      <dgm:t>
        <a:bodyPr/>
        <a:lstStyle/>
        <a:p>
          <a:endParaRPr lang="hr-HR"/>
        </a:p>
      </dgm:t>
    </dgm:pt>
    <dgm:pt modelId="{E78896AD-2C83-4C61-B248-4107ABC58F75}" type="pres">
      <dgm:prSet presAssocID="{35F707DC-1860-4780-991C-A64656713E3C}" presName="connTx" presStyleLbl="parChTrans1D2" presStyleIdx="0" presStyleCnt="1"/>
      <dgm:spPr/>
      <dgm:t>
        <a:bodyPr/>
        <a:lstStyle/>
        <a:p>
          <a:endParaRPr lang="hr-HR"/>
        </a:p>
      </dgm:t>
    </dgm:pt>
    <dgm:pt modelId="{451A5867-6F84-4B19-AEAA-9C950A5B6A1E}" type="pres">
      <dgm:prSet presAssocID="{E70D1D96-EEC1-444D-95AF-6C94C4E61656}" presName="root2" presStyleCnt="0"/>
      <dgm:spPr/>
      <dgm:t>
        <a:bodyPr/>
        <a:lstStyle/>
        <a:p>
          <a:endParaRPr lang="hr-HR"/>
        </a:p>
      </dgm:t>
    </dgm:pt>
    <dgm:pt modelId="{60E8CC89-C326-400C-9FE9-6A1EB5BEEA76}" type="pres">
      <dgm:prSet presAssocID="{E70D1D96-EEC1-444D-95AF-6C94C4E61656}" presName="LevelTwoTextNode" presStyleLbl="node2" presStyleIdx="0" presStyleCnt="1" custScaleY="134036" custLinFactNeighborX="-2857" custLinFactNeighborY="2908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6633C51-C16C-42D6-99D1-6B9DEF36A482}" type="pres">
      <dgm:prSet presAssocID="{E70D1D96-EEC1-444D-95AF-6C94C4E61656}" presName="level3hierChild" presStyleCnt="0"/>
      <dgm:spPr/>
      <dgm:t>
        <a:bodyPr/>
        <a:lstStyle/>
        <a:p>
          <a:endParaRPr lang="hr-HR"/>
        </a:p>
      </dgm:t>
    </dgm:pt>
  </dgm:ptLst>
  <dgm:cxnLst>
    <dgm:cxn modelId="{7F545278-41F9-4D37-9575-24C807EE738A}" type="presOf" srcId="{35F707DC-1860-4780-991C-A64656713E3C}" destId="{1563EDCE-7975-4D89-BC40-541A68A2CD54}" srcOrd="0" destOrd="0" presId="urn:microsoft.com/office/officeart/2005/8/layout/hierarchy2"/>
    <dgm:cxn modelId="{0D92448E-3FC6-4CBA-93ED-2CCD81632F91}" type="presOf" srcId="{8C76F7F4-DA9B-4DD5-8EC6-A8EA84EAB50C}" destId="{C601CB56-B38E-4F2B-BCBB-BEC986C6E9DA}" srcOrd="0" destOrd="0" presId="urn:microsoft.com/office/officeart/2005/8/layout/hierarchy2"/>
    <dgm:cxn modelId="{051713B8-5F35-451E-AA45-F1310EE9FBDD}" type="presOf" srcId="{E70D1D96-EEC1-444D-95AF-6C94C4E61656}" destId="{60E8CC89-C326-400C-9FE9-6A1EB5BEEA76}" srcOrd="0" destOrd="0" presId="urn:microsoft.com/office/officeart/2005/8/layout/hierarchy2"/>
    <dgm:cxn modelId="{6E99D448-2487-49D7-AE39-C559ECBE6B85}" type="presOf" srcId="{0822A300-0D7B-4FC8-826A-E1341982880E}" destId="{055C44D3-4C70-4E8F-A2DA-5B0D4933276C}" srcOrd="0" destOrd="0" presId="urn:microsoft.com/office/officeart/2005/8/layout/hierarchy2"/>
    <dgm:cxn modelId="{CC8F518A-D70C-44A2-9086-A5DFA3E09D8E}" srcId="{8C76F7F4-DA9B-4DD5-8EC6-A8EA84EAB50C}" destId="{E70D1D96-EEC1-444D-95AF-6C94C4E61656}" srcOrd="0" destOrd="0" parTransId="{35F707DC-1860-4780-991C-A64656713E3C}" sibTransId="{2039DE46-927E-47A6-864B-794808DD713B}"/>
    <dgm:cxn modelId="{991843D1-582B-4D34-BF99-F8D0BC3E21FB}" srcId="{0822A300-0D7B-4FC8-826A-E1341982880E}" destId="{8C76F7F4-DA9B-4DD5-8EC6-A8EA84EAB50C}" srcOrd="0" destOrd="0" parTransId="{3E1D090C-0D67-46AD-90B7-D408169F3EB4}" sibTransId="{CF018F92-2919-462D-AA88-89A5C970B59C}"/>
    <dgm:cxn modelId="{A96573D0-9FE6-479C-867C-F4313F9B969C}" type="presOf" srcId="{35F707DC-1860-4780-991C-A64656713E3C}" destId="{E78896AD-2C83-4C61-B248-4107ABC58F75}" srcOrd="1" destOrd="0" presId="urn:microsoft.com/office/officeart/2005/8/layout/hierarchy2"/>
    <dgm:cxn modelId="{D6D1CD60-19D5-4ED3-A0D9-61CE283748E3}" type="presParOf" srcId="{055C44D3-4C70-4E8F-A2DA-5B0D4933276C}" destId="{D55F5652-3E1C-422F-810A-6EBF8D66040E}" srcOrd="0" destOrd="0" presId="urn:microsoft.com/office/officeart/2005/8/layout/hierarchy2"/>
    <dgm:cxn modelId="{BFED033B-C25A-4CAA-87BA-001EB2B5FC7C}" type="presParOf" srcId="{D55F5652-3E1C-422F-810A-6EBF8D66040E}" destId="{C601CB56-B38E-4F2B-BCBB-BEC986C6E9DA}" srcOrd="0" destOrd="0" presId="urn:microsoft.com/office/officeart/2005/8/layout/hierarchy2"/>
    <dgm:cxn modelId="{2315A805-34AD-4694-A07C-9A3FB01C7FCA}" type="presParOf" srcId="{D55F5652-3E1C-422F-810A-6EBF8D66040E}" destId="{D19D8B90-4BB6-47F4-B7F9-4B3B748F34E6}" srcOrd="1" destOrd="0" presId="urn:microsoft.com/office/officeart/2005/8/layout/hierarchy2"/>
    <dgm:cxn modelId="{235CFFD3-788B-4392-9856-BDAAD27589C7}" type="presParOf" srcId="{D19D8B90-4BB6-47F4-B7F9-4B3B748F34E6}" destId="{1563EDCE-7975-4D89-BC40-541A68A2CD54}" srcOrd="0" destOrd="0" presId="urn:microsoft.com/office/officeart/2005/8/layout/hierarchy2"/>
    <dgm:cxn modelId="{0AF5C660-110B-4606-8B0E-5AB66279446A}" type="presParOf" srcId="{1563EDCE-7975-4D89-BC40-541A68A2CD54}" destId="{E78896AD-2C83-4C61-B248-4107ABC58F75}" srcOrd="0" destOrd="0" presId="urn:microsoft.com/office/officeart/2005/8/layout/hierarchy2"/>
    <dgm:cxn modelId="{0CB80802-9D60-42AA-9CF7-46D0441ECBC5}" type="presParOf" srcId="{D19D8B90-4BB6-47F4-B7F9-4B3B748F34E6}" destId="{451A5867-6F84-4B19-AEAA-9C950A5B6A1E}" srcOrd="1" destOrd="0" presId="urn:microsoft.com/office/officeart/2005/8/layout/hierarchy2"/>
    <dgm:cxn modelId="{05FA0C75-C7FB-41FC-A714-57FBC574ED90}" type="presParOf" srcId="{451A5867-6F84-4B19-AEAA-9C950A5B6A1E}" destId="{60E8CC89-C326-400C-9FE9-6A1EB5BEEA76}" srcOrd="0" destOrd="0" presId="urn:microsoft.com/office/officeart/2005/8/layout/hierarchy2"/>
    <dgm:cxn modelId="{5A3530D2-9D61-4E4E-B269-574611BFD82D}" type="presParOf" srcId="{451A5867-6F84-4B19-AEAA-9C950A5B6A1E}" destId="{C6633C51-C16C-42D6-99D1-6B9DEF36A482}" srcOrd="1" destOrd="0" presId="urn:microsoft.com/office/officeart/2005/8/layout/hierarchy2"/>
  </dgm:cxnLst>
  <dgm:bg>
    <a:noFill/>
    <a:effectLst>
      <a:glow rad="127000">
        <a:schemeClr val="accent1">
          <a:lumMod val="50000"/>
        </a:schemeClr>
      </a:glow>
    </a:effectLst>
  </dgm:bg>
  <dgm:whole>
    <a:ln w="127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EB85308-80DA-4787-9AFA-79E77024AEE3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0CF22A2-0CEF-4A4A-8754-CB77B0AF10CF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sz="1000" dirty="0" smtClean="0">
              <a:latin typeface="Calibri" panose="020F0502020204030204" pitchFamily="34" charset="0"/>
              <a:cs typeface="Calibri" panose="020F0502020204030204" pitchFamily="34" charset="0"/>
            </a:rPr>
            <a:t>EKOLOŠKA PRISTOJBA</a:t>
          </a:r>
          <a:endParaRPr lang="hr-HR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628B63-C8A9-4A33-B54B-BC91BF77EB6D}" type="parTrans" cxnId="{346C990C-3984-4547-BF56-88ED212211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2FFE99-6B99-4089-8015-BC2910D08C60}" type="sibTrans" cxnId="{346C990C-3984-4547-BF56-88ED212211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1D4476-4EFB-4C9D-B30B-CFAD0BB0F9AD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sz="1000" dirty="0" smtClean="0">
              <a:latin typeface="Calibri" panose="020F0502020204030204" pitchFamily="34" charset="0"/>
              <a:cs typeface="Calibri" panose="020F0502020204030204" pitchFamily="34" charset="0"/>
            </a:rPr>
            <a:t>PRODAJA ZEMLJE</a:t>
          </a:r>
          <a:endParaRPr lang="hr-HR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396F79-8601-4E91-936B-A2E777644C02}" type="parTrans" cxnId="{C7DF2DCA-006A-4DCE-B2FF-DAA8A29A5A1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4E4D00-6508-46F8-86F1-ED1BD19733BB}" type="sibTrans" cxnId="{C7DF2DCA-006A-4DCE-B2FF-DAA8A29A5A1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7B0406-3E58-43EA-A28A-C543268341EC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sz="1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PRODAJA STANOVA</a:t>
          </a:r>
          <a:endParaRPr lang="hr-HR" sz="10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A31094-E9A1-456A-9581-BD263B56D75F}" type="parTrans" cxnId="{36C5D122-7640-41E3-84D0-5ADA0449E2F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0EFA3C-3AB7-433F-85E1-AA1F76802537}" type="sibTrans" cxnId="{36C5D122-7640-41E3-84D0-5ADA0449E2F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0FDCD50-387F-4AC5-AE6B-711CD7698B49}">
      <dgm:prSet phldrT="[Text]"/>
      <dgm:spPr/>
      <dgm:t>
        <a:bodyPr/>
        <a:lstStyle/>
        <a:p>
          <a:endParaRPr lang="hr-H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CDFB0A-46C4-4585-9D0E-24277E5774A0}" type="parTrans" cxnId="{BB208EFC-3A88-4944-AE8D-9F069358324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48602E-4189-4DD1-A099-192BDCE28998}" type="sibTrans" cxnId="{BB208EFC-3A88-4944-AE8D-9F069358324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2817D5-2FAF-4A58-B75D-53225AA5E4D7}">
      <dgm:prSet phldrT="[Text]"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05B3A0-B6E8-4112-A0B6-A034356647BE}" type="parTrans" cxnId="{847EB7A0-F11B-4E12-9AE6-98277C48BA1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D31204-753E-4FF9-82DB-C9A6E1AF63E4}" type="sibTrans" cxnId="{847EB7A0-F11B-4E12-9AE6-98277C48BA1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8DCC9F-356A-4C1B-AF0F-4BAF6303D38F}">
      <dgm:prSet phldrT="[Text]"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4E6D3D-85E1-42B5-B595-03DD0E8267BE}" type="parTrans" cxnId="{279F9BF4-804A-44FA-83D5-7ADC0028E2B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91C8F-99D7-4749-8A2C-3FEC38602E60}" type="sibTrans" cxnId="{279F9BF4-804A-44FA-83D5-7ADC0028E2B0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4565013-B47C-4DCD-80C0-1695D2260B6B}" type="pres">
      <dgm:prSet presAssocID="{8EB85308-80DA-4787-9AFA-79E77024AEE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4BD3778-F49B-4A4B-A816-8772E5BF1CAB}" type="pres">
      <dgm:prSet presAssocID="{8EB85308-80DA-4787-9AFA-79E77024AEE3}" presName="ellipse" presStyleLbl="trBgShp" presStyleIdx="0" presStyleCnt="1" custLinFactNeighborX="6299" custLinFactNeighborY="-14509"/>
      <dgm:spPr/>
    </dgm:pt>
    <dgm:pt modelId="{B16366B2-61D5-4742-A799-740D158A9C97}" type="pres">
      <dgm:prSet presAssocID="{8EB85308-80DA-4787-9AFA-79E77024AEE3}" presName="arrow1" presStyleLbl="fgShp" presStyleIdx="0" presStyleCnt="1"/>
      <dgm:spPr/>
    </dgm:pt>
    <dgm:pt modelId="{4D88FA2F-04C9-48BF-9F42-71776A8CA82D}" type="pres">
      <dgm:prSet presAssocID="{8EB85308-80DA-4787-9AFA-79E77024AEE3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DF0AB0D-7A04-4CEF-99FE-174011F84AB1}" type="pres">
      <dgm:prSet presAssocID="{A41D4476-4EFB-4C9D-B30B-CFAD0BB0F9AD}" presName="item1" presStyleLbl="node1" presStyleIdx="0" presStyleCnt="3" custScaleX="88148" custScaleY="88148" custLinFactNeighborX="46010" custLinFactNeighborY="4201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2C95FF1-7249-49AA-AA94-956342D2BD23}" type="pres">
      <dgm:prSet presAssocID="{E07B0406-3E58-43EA-A28A-C543268341EC}" presName="item2" presStyleLbl="node1" presStyleIdx="1" presStyleCnt="3" custScaleX="88148" custScaleY="88149" custLinFactNeighborX="28677" custLinFactNeighborY="8666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C2374DB-90E3-40C5-94C3-7BB7A389AAF2}" type="pres">
      <dgm:prSet presAssocID="{80FDCD50-387F-4AC5-AE6B-711CD7698B49}" presName="item3" presStyleLbl="node1" presStyleIdx="2" presStyleCnt="3" custScaleX="92141" custScaleY="89949" custLinFactX="41784" custLinFactNeighborX="100000" custLinFactNeighborY="1100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634658-7535-4B99-A4E3-4FE68AF44093}" type="pres">
      <dgm:prSet presAssocID="{8EB85308-80DA-4787-9AFA-79E77024AEE3}" presName="funnel" presStyleLbl="trAlignAcc1" presStyleIdx="0" presStyleCnt="1" custScaleX="160469" custScaleY="142857" custLinFactNeighborX="3979" custLinFactNeighborY="-893"/>
      <dgm:spPr>
        <a:solidFill>
          <a:schemeClr val="accent1">
            <a:lumMod val="50000"/>
            <a:alpha val="40000"/>
          </a:schemeClr>
        </a:solidFill>
      </dgm:spPr>
      <dgm:t>
        <a:bodyPr/>
        <a:lstStyle/>
        <a:p>
          <a:endParaRPr lang="hr-HR"/>
        </a:p>
      </dgm:t>
    </dgm:pt>
  </dgm:ptLst>
  <dgm:cxnLst>
    <dgm:cxn modelId="{346C990C-3984-4547-BF56-88ED2122112B}" srcId="{8EB85308-80DA-4787-9AFA-79E77024AEE3}" destId="{00CF22A2-0CEF-4A4A-8754-CB77B0AF10CF}" srcOrd="0" destOrd="0" parTransId="{08628B63-C8A9-4A33-B54B-BC91BF77EB6D}" sibTransId="{982FFE99-6B99-4089-8015-BC2910D08C60}"/>
    <dgm:cxn modelId="{817B1055-00B1-4915-AB94-25E491D03E66}" type="presOf" srcId="{8EB85308-80DA-4787-9AFA-79E77024AEE3}" destId="{74565013-B47C-4DCD-80C0-1695D2260B6B}" srcOrd="0" destOrd="0" presId="urn:microsoft.com/office/officeart/2005/8/layout/funnel1"/>
    <dgm:cxn modelId="{36C5D122-7640-41E3-84D0-5ADA0449E2F6}" srcId="{8EB85308-80DA-4787-9AFA-79E77024AEE3}" destId="{E07B0406-3E58-43EA-A28A-C543268341EC}" srcOrd="2" destOrd="0" parTransId="{94A31094-E9A1-456A-9581-BD263B56D75F}" sibTransId="{130EFA3C-3AB7-433F-85E1-AA1F76802537}"/>
    <dgm:cxn modelId="{D2D70107-4DCB-4B5C-9285-F724B4A6E083}" type="presOf" srcId="{00CF22A2-0CEF-4A4A-8754-CB77B0AF10CF}" destId="{AC2374DB-90E3-40C5-94C3-7BB7A389AAF2}" srcOrd="0" destOrd="0" presId="urn:microsoft.com/office/officeart/2005/8/layout/funnel1"/>
    <dgm:cxn modelId="{CEC07C96-33D4-461A-BF0E-4DF208D87DE0}" type="presOf" srcId="{E07B0406-3E58-43EA-A28A-C543268341EC}" destId="{7DF0AB0D-7A04-4CEF-99FE-174011F84AB1}" srcOrd="0" destOrd="0" presId="urn:microsoft.com/office/officeart/2005/8/layout/funnel1"/>
    <dgm:cxn modelId="{47779D3A-F6E7-4825-8C54-AD72E40BE084}" type="presOf" srcId="{80FDCD50-387F-4AC5-AE6B-711CD7698B49}" destId="{4D88FA2F-04C9-48BF-9F42-71776A8CA82D}" srcOrd="0" destOrd="0" presId="urn:microsoft.com/office/officeart/2005/8/layout/funnel1"/>
    <dgm:cxn modelId="{847EB7A0-F11B-4E12-9AE6-98277C48BA1C}" srcId="{8EB85308-80DA-4787-9AFA-79E77024AEE3}" destId="{6D2817D5-2FAF-4A58-B75D-53225AA5E4D7}" srcOrd="4" destOrd="0" parTransId="{4F05B3A0-B6E8-4112-A0B6-A034356647BE}" sibTransId="{DED31204-753E-4FF9-82DB-C9A6E1AF63E4}"/>
    <dgm:cxn modelId="{279F9BF4-804A-44FA-83D5-7ADC0028E2B0}" srcId="{8EB85308-80DA-4787-9AFA-79E77024AEE3}" destId="{318DCC9F-356A-4C1B-AF0F-4BAF6303D38F}" srcOrd="5" destOrd="0" parTransId="{524E6D3D-85E1-42B5-B595-03DD0E8267BE}" sibTransId="{C7E91C8F-99D7-4749-8A2C-3FEC38602E60}"/>
    <dgm:cxn modelId="{C7DF2DCA-006A-4DCE-B2FF-DAA8A29A5A18}" srcId="{8EB85308-80DA-4787-9AFA-79E77024AEE3}" destId="{A41D4476-4EFB-4C9D-B30B-CFAD0BB0F9AD}" srcOrd="1" destOrd="0" parTransId="{AE396F79-8601-4E91-936B-A2E777644C02}" sibTransId="{D24E4D00-6508-46F8-86F1-ED1BD19733BB}"/>
    <dgm:cxn modelId="{BB208EFC-3A88-4944-AE8D-9F0693583240}" srcId="{8EB85308-80DA-4787-9AFA-79E77024AEE3}" destId="{80FDCD50-387F-4AC5-AE6B-711CD7698B49}" srcOrd="3" destOrd="0" parTransId="{86CDFB0A-46C4-4585-9D0E-24277E5774A0}" sibTransId="{7348602E-4189-4DD1-A099-192BDCE28998}"/>
    <dgm:cxn modelId="{81896AD0-8C49-4452-8BC7-EC97190412B4}" type="presOf" srcId="{A41D4476-4EFB-4C9D-B30B-CFAD0BB0F9AD}" destId="{32C95FF1-7249-49AA-AA94-956342D2BD23}" srcOrd="0" destOrd="0" presId="urn:microsoft.com/office/officeart/2005/8/layout/funnel1"/>
    <dgm:cxn modelId="{D6C2862D-2E0E-4B2C-ABB2-2C4AB91E0A49}" type="presParOf" srcId="{74565013-B47C-4DCD-80C0-1695D2260B6B}" destId="{54BD3778-F49B-4A4B-A816-8772E5BF1CAB}" srcOrd="0" destOrd="0" presId="urn:microsoft.com/office/officeart/2005/8/layout/funnel1"/>
    <dgm:cxn modelId="{C8625951-6984-4A65-BA50-387FAB1CB87A}" type="presParOf" srcId="{74565013-B47C-4DCD-80C0-1695D2260B6B}" destId="{B16366B2-61D5-4742-A799-740D158A9C97}" srcOrd="1" destOrd="0" presId="urn:microsoft.com/office/officeart/2005/8/layout/funnel1"/>
    <dgm:cxn modelId="{2E4F3D78-54B1-4F9B-B25F-ED137F047807}" type="presParOf" srcId="{74565013-B47C-4DCD-80C0-1695D2260B6B}" destId="{4D88FA2F-04C9-48BF-9F42-71776A8CA82D}" srcOrd="2" destOrd="0" presId="urn:microsoft.com/office/officeart/2005/8/layout/funnel1"/>
    <dgm:cxn modelId="{4F3926CB-A132-446C-8D38-4D45980B8EA1}" type="presParOf" srcId="{74565013-B47C-4DCD-80C0-1695D2260B6B}" destId="{7DF0AB0D-7A04-4CEF-99FE-174011F84AB1}" srcOrd="3" destOrd="0" presId="urn:microsoft.com/office/officeart/2005/8/layout/funnel1"/>
    <dgm:cxn modelId="{D2D3AF18-F01C-402F-BF39-D09C3ADE4826}" type="presParOf" srcId="{74565013-B47C-4DCD-80C0-1695D2260B6B}" destId="{32C95FF1-7249-49AA-AA94-956342D2BD23}" srcOrd="4" destOrd="0" presId="urn:microsoft.com/office/officeart/2005/8/layout/funnel1"/>
    <dgm:cxn modelId="{FD5A585D-FE39-4EAE-A173-B6E67D007BB6}" type="presParOf" srcId="{74565013-B47C-4DCD-80C0-1695D2260B6B}" destId="{AC2374DB-90E3-40C5-94C3-7BB7A389AAF2}" srcOrd="5" destOrd="0" presId="urn:microsoft.com/office/officeart/2005/8/layout/funnel1"/>
    <dgm:cxn modelId="{A4369F20-D453-4798-B16C-EE17EB84999E}" type="presParOf" srcId="{74565013-B47C-4DCD-80C0-1695D2260B6B}" destId="{BF634658-7535-4B99-A4E3-4FE68AF4409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5D53C39-3274-483A-8547-446DA6E6CDF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2D05AA1-5C0A-4229-B7A7-BA7095DFCBF7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RASHODI ZA ZAPOSLENE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DEA599-ED15-4092-9BF6-AE3BDD14538D}" type="parTrans" cxnId="{2ADAD527-8728-4F97-AB20-99FC1CD0CC0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D4D3AE-C664-4027-A45A-CF404BE4BCFE}" type="sibTrans" cxnId="{2ADAD527-8728-4F97-AB20-99FC1CD0CC0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E0B1D8-F43B-48CA-BE6D-4B35A4F9D8C1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RASHODI ZA PLAĆE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6E5165-73CB-45E1-B30C-0E039452103B}" type="parTrans" cxnId="{EB0EEB65-46FA-4E94-BE72-C62C15FF9C2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0BA103-4EB5-41C5-A5D1-201E6DDCF757}" type="sibTrans" cxnId="{EB0EEB65-46FA-4E94-BE72-C62C15FF9C22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C93EE6-0324-4C67-B0A9-829E530BC86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OSTALI RASHODI ZA ZAPOSLENE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4F44046-602E-41EB-A345-928D3A8A2116}" type="parTrans" cxnId="{C1521D14-CBF0-437B-B573-2522E7A8E3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975573-2B7A-41EC-B222-7E917278B2C4}" type="sibTrans" cxnId="{C1521D14-CBF0-437B-B573-2522E7A8E32B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1B7C2D9-C456-4FB9-9BDC-077B52A9CA49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MATERIJALNI RASHODI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447314-CC51-41DA-A5B8-B7C34D7543EA}" type="parTrans" cxnId="{7E5E1CCE-8311-43D1-905D-018991FF2AE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4D2FBA1-8ABE-4CB9-A068-7C4D77033453}" type="sibTrans" cxnId="{7E5E1CCE-8311-43D1-905D-018991FF2AE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F62D34-7A56-4231-8F50-E356F7000935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NAKNADE TROŠKOVA ZAPOSLENIMA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94832-49E1-4B45-BBC7-716E66C140E3}" type="parTrans" cxnId="{948D628B-9D4F-496D-AFD8-0C307BBAC69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FE7869-2B9B-4708-BC65-D58F59AF878C}" type="sibTrans" cxnId="{948D628B-9D4F-496D-AFD8-0C307BBAC69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64BE94-A2D1-422A-A74C-7155120A7B7D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OSTALI RASHODI POSLOVANJA </a:t>
          </a:r>
        </a:p>
      </dgm:t>
    </dgm:pt>
    <dgm:pt modelId="{82E3AFCD-4B8D-4EAE-BFB3-B3A4A4771FCD}" type="parTrans" cxnId="{5B9F9194-B660-46F8-A81A-2F4EA18958B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CB425D-E18F-45B8-9F9B-F034752AFB66}" type="sibTrans" cxnId="{5B9F9194-B660-46F8-A81A-2F4EA18958B9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215FE8-6F3C-4AAC-A141-B627587BD3E6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FINANCIJSKI RASHODI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01B2BE-0A02-4F94-8C7D-E6DAFD6A6F18}" type="parTrans" cxnId="{38E80E19-608D-4C41-88D3-E2B2100FDB4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31757FA-4D82-454F-8FC4-A578E580F83B}" type="sibTrans" cxnId="{38E80E19-608D-4C41-88D3-E2B2100FDB4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08D36E-A018-428B-84A1-BAA2533FB92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SUBVENCIJE TRGOVAČKIM DRUŠTVIMA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211758-6042-48EF-9FBD-BD426E83FFB6}" type="parTrans" cxnId="{F20A16AE-6F10-465A-A861-9EBD0B1707F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31DD824-F30C-45D0-B6EC-BA5AEACFB16F}" type="sibTrans" cxnId="{F20A16AE-6F10-465A-A861-9EBD0B1707F1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54EBB6-88F2-4CD7-B2DE-9F65F0C78A3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SUBVENCIJE POLJOPRIVREDNICIMA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CAC9998-C526-44BE-9CB4-D33EC95AC8F2}" type="parTrans" cxnId="{D2F322FE-19CF-49C4-8715-1670C13AB06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1074BB-0C55-4CE2-A166-50A940858C1A}" type="sibTrans" cxnId="{D2F322FE-19CF-49C4-8715-1670C13AB06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7D0507-FBE0-4678-B5EE-8FD7F12DC9C2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SUBVENCIJE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488E658-4730-45C2-9BCF-DB71664AD1D4}" type="parTrans" cxnId="{3F536962-34CE-4122-B51A-F14D01BFA43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1A5062-3AF9-4689-A1CD-5EBF35E4CB8C}" type="sibTrans" cxnId="{3F536962-34CE-4122-B51A-F14D01BFA43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8E3E3B-9168-43AB-B478-A95EC77DECA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KAMATE ZA PRIMLJENE KREDITE I ZAJMOVE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6D2DE2-C7A0-43EE-BB1D-8161E906FC81}" type="parTrans" cxnId="{C3F6ED4B-62DF-4778-B20D-691307C691F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CC5F81-A000-4D4B-A718-4A551F4880CD}" type="sibTrans" cxnId="{C3F6ED4B-62DF-4778-B20D-691307C691F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03190A-CC89-4EE3-BE0A-E254C452DE2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DOPRINOSI NA PLAĆE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7DE35E-580D-444D-B7A8-56CA4FE89EBF}" type="parTrans" cxnId="{F0E5FF9B-08CB-45A9-A143-4A397EDDD41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CF781F-A26B-46A5-842D-930367529D59}" type="sibTrans" cxnId="{F0E5FF9B-08CB-45A9-A143-4A397EDDD416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89AAA2-E5B5-4DDB-A56B-74DC399E64BA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BANKARSKE USLUGE, USLUGE PLATNOG PROMETA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F51926-8BA7-4FE9-A082-F2B544BA0F8E}" type="parTrans" cxnId="{E7AE476C-5E48-45B5-9927-716C069D5C04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52E090-2AF4-43C8-970C-3A77E4CC5855}" type="sibTrans" cxnId="{E7AE476C-5E48-45B5-9927-716C069D5C04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B6665C-FDEB-4AD0-8343-456B9E98E619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U NOVCU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011632-7A01-44B6-9F5F-BCD261BAA367}" type="parTrans" cxnId="{1FE63C33-477A-487F-9D06-D9A9DC9CA3F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960CEA-72BF-4BF1-8A9C-A468CD3E3523}" type="sibTrans" cxnId="{1FE63C33-477A-487F-9D06-D9A9DC9CA3F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558E0D-5A76-4ABD-87B1-92B7C58ADD72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U NARAVI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7BB546-EBCF-4171-8413-1D7813188819}" type="parTrans" cxnId="{DABCB8BC-CB54-4AC6-A1B6-859CA077553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9CE8C-E27B-477F-9758-F204D31D0FD7}" type="sibTrans" cxnId="{DABCB8BC-CB54-4AC6-A1B6-859CA077553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B81902-0E04-481C-BF68-6AEA71EE4CB8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NAKNADE GRAĐANIMA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0D6F3-D01B-451A-AD47-B33DAA1A6192}" type="parTrans" cxnId="{357DBBEC-49F0-48A1-9C61-EA4C134307F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A394EC-D62F-4BBE-92D3-DA82CE35FC9D}" type="sibTrans" cxnId="{357DBBEC-49F0-48A1-9C61-EA4C134307F5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AB2435-2660-4589-801E-6E53CD77A1AC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POMOĆI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A9667DF-9E8C-4748-AF89-3AA882E414D6}" type="parTrans" cxnId="{F4044525-A5D6-4035-AB20-4778C7AB08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DC0FA-29DF-47FE-BB14-B4DD46A906AF}" type="sibTrans" cxnId="{F4044525-A5D6-4035-AB20-4778C7AB080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1521F6B-D5EC-47BE-B857-2372A5571AB4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TEKUĆE</a:t>
          </a:r>
          <a:endParaRPr lang="hr-HR" sz="9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E0F07B-BA95-4637-97F5-9FC746E85C36}" type="parTrans" cxnId="{ACE10A11-4B76-4563-B362-F7C22376149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0F81A9-F42E-43DB-BA44-BFDC4433D515}" type="sibTrans" cxnId="{ACE10A11-4B76-4563-B362-F7C22376149F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35E751-D697-4A5F-8CA4-0B0091FB213D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KAPITALNE</a:t>
          </a:r>
          <a:endParaRPr lang="hr-HR" sz="9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92805B-CA68-4334-AC55-0F6F682662C4}" type="parTrans" cxnId="{177882EF-440E-457E-A5EC-7099C83D3C6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D8FD-8358-46F2-98C9-0F0313AD64C9}" type="sibTrans" cxnId="{177882EF-440E-457E-A5EC-7099C83D3C63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9643C9-F542-4A33-BF36-A7BD1C1774FF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OSTALI RASHODI</a:t>
          </a:r>
          <a:endParaRPr lang="hr-HR" sz="1200" b="1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01C5454-18BC-4BDC-88CE-635BDB14E5A1}" type="parTrans" cxnId="{070F1A3B-B9E6-4DF5-BCFE-B9AAAE6BF05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4ABD76D-32C3-4F3B-8D62-9C3951F7BEB6}" type="sibTrans" cxnId="{070F1A3B-B9E6-4DF5-BCFE-B9AAAE6BF058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7AC43-88AF-45F0-8172-5EB46BB8E229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RASHODI ZA USLUGE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15BCA-8C5D-48EA-B7F3-6768EF9061FB}" type="parTrans" cxnId="{863BA0F0-1BE9-4F97-903A-2ED50979C7D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A2F094-C781-451F-A51F-BA38E6416018}" type="sibTrans" cxnId="{863BA0F0-1BE9-4F97-903A-2ED50979C7D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DD1A22-0F40-423D-8824-BE1C642111CB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dirty="0" smtClean="0">
              <a:latin typeface="Calibri" panose="020F0502020204030204" pitchFamily="34" charset="0"/>
              <a:cs typeface="Calibri" panose="020F0502020204030204" pitchFamily="34" charset="0"/>
            </a:rPr>
            <a:t>RASHODI ZA MATERIJAL I ENERGIJU</a:t>
          </a:r>
          <a:endParaRPr lang="hr-HR" sz="9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5E9CCB-1942-445C-AC40-587CA007E6B2}" type="sibTrans" cxnId="{E4F0C52A-86A2-4060-A0B9-8946E52F909A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199380-1C8C-4009-986B-EFA93706A744}" type="parTrans" cxnId="{E4F0C52A-86A2-4060-A0B9-8946E52F909A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21E15BB-548A-4ADC-A639-49525170B106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KAPITALNE DONACIJE</a:t>
          </a:r>
          <a:endParaRPr lang="hr-HR" sz="9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2C1FA26-B110-42F2-B12D-30FE23850EC8}" type="parTrans" cxnId="{9B827A26-7326-4EBB-A573-06A26F2C4B5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92CA05-68B4-4CF3-9950-46CF1FF90B5F}" type="sibTrans" cxnId="{9B827A26-7326-4EBB-A573-06A26F2C4B5C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2EC81A-2B77-405F-9C06-FB11656F2A8C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TEKUĆE DONACIJE</a:t>
          </a:r>
          <a:endParaRPr lang="hr-HR" sz="9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C4ABEBF-47E8-4AA0-BB74-4D17C3675556}" type="parTrans" cxnId="{16D59EF6-1B84-41B9-957F-8203F35D0AD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B7FF25-3082-4A35-BF13-6BE2E715B148}" type="sibTrans" cxnId="{16D59EF6-1B84-41B9-957F-8203F35D0ADD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B0B2ED-A44E-4181-A885-A5F7D7345FD0}">
      <dgm:prSet phldrT="[Text]" custT="1"/>
      <dgm:spPr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hr-HR" sz="900" b="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KAPITALNE POMOĆI</a:t>
          </a:r>
          <a:endParaRPr lang="hr-HR" sz="900" b="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EE538A-3A2F-414A-8829-E9FF10FD2B45}" type="parTrans" cxnId="{D49EE5FD-AE6F-4960-B3A7-5BB44423CD9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20F3E2-5C37-4F9A-88DD-5EAC0C7E3879}" type="sibTrans" cxnId="{D49EE5FD-AE6F-4960-B3A7-5BB44423CD97}">
      <dgm:prSet/>
      <dgm:spPr/>
      <dgm:t>
        <a:bodyPr/>
        <a:lstStyle/>
        <a:p>
          <a:endParaRPr lang="hr-H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730AE8-815A-4658-B5C4-D5408E579C8A}" type="pres">
      <dgm:prSet presAssocID="{35D53C39-3274-483A-8547-446DA6E6CD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2DD9990-316B-41FC-8A71-6EDD09E9A388}" type="pres">
      <dgm:prSet presAssocID="{62D05AA1-5C0A-4229-B7A7-BA7095DFCBF7}" presName="compNode" presStyleCnt="0"/>
      <dgm:spPr/>
    </dgm:pt>
    <dgm:pt modelId="{6CCA564B-044F-434E-813D-82DA17F9426D}" type="pres">
      <dgm:prSet presAssocID="{62D05AA1-5C0A-4229-B7A7-BA7095DFCBF7}" presName="aNode" presStyleLbl="bgShp" presStyleIdx="0" presStyleCnt="7" custLinFactNeighborX="396" custLinFactNeighborY="8"/>
      <dgm:spPr/>
      <dgm:t>
        <a:bodyPr/>
        <a:lstStyle/>
        <a:p>
          <a:endParaRPr lang="hr-HR"/>
        </a:p>
      </dgm:t>
    </dgm:pt>
    <dgm:pt modelId="{B1B48A65-38D3-4701-864A-03074B29DD6B}" type="pres">
      <dgm:prSet presAssocID="{62D05AA1-5C0A-4229-B7A7-BA7095DFCBF7}" presName="textNode" presStyleLbl="bgShp" presStyleIdx="0" presStyleCnt="7"/>
      <dgm:spPr/>
      <dgm:t>
        <a:bodyPr/>
        <a:lstStyle/>
        <a:p>
          <a:endParaRPr lang="hr-HR"/>
        </a:p>
      </dgm:t>
    </dgm:pt>
    <dgm:pt modelId="{2AE0B4CF-6FF5-4BD9-B071-36021F07F594}" type="pres">
      <dgm:prSet presAssocID="{62D05AA1-5C0A-4229-B7A7-BA7095DFCBF7}" presName="compChildNode" presStyleCnt="0"/>
      <dgm:spPr/>
    </dgm:pt>
    <dgm:pt modelId="{53C8D658-281C-4AED-A168-63098FA48D26}" type="pres">
      <dgm:prSet presAssocID="{62D05AA1-5C0A-4229-B7A7-BA7095DFCBF7}" presName="theInnerList" presStyleCnt="0"/>
      <dgm:spPr/>
    </dgm:pt>
    <dgm:pt modelId="{9928E3AD-1F49-42E4-A92D-FDBA121B676E}" type="pres">
      <dgm:prSet presAssocID="{4AE0B1D8-F43B-48CA-BE6D-4B35A4F9D8C1}" presName="childNode" presStyleLbl="node1" presStyleIdx="0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AA62D24-0552-45BA-B2A7-541E1A609866}" type="pres">
      <dgm:prSet presAssocID="{4AE0B1D8-F43B-48CA-BE6D-4B35A4F9D8C1}" presName="aSpace2" presStyleCnt="0"/>
      <dgm:spPr/>
    </dgm:pt>
    <dgm:pt modelId="{AF0AEBB5-8481-419D-A7F7-4ADDC7DD2082}" type="pres">
      <dgm:prSet presAssocID="{47C93EE6-0324-4C67-B0A9-829E530BC86C}" presName="childNode" presStyleLbl="node1" presStyleIdx="1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117D0B-47DC-4E95-B56F-E6E05D1D8FC9}" type="pres">
      <dgm:prSet presAssocID="{47C93EE6-0324-4C67-B0A9-829E530BC86C}" presName="aSpace2" presStyleCnt="0"/>
      <dgm:spPr/>
    </dgm:pt>
    <dgm:pt modelId="{8EA1EBEF-C843-4329-845D-C0A94D06B0DD}" type="pres">
      <dgm:prSet presAssocID="{5203190A-CC89-4EE3-BE0A-E254C452DE2C}" presName="childNode" presStyleLbl="node1" presStyleIdx="2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9CB883-B5B9-4BB3-8901-0754EE20D2A7}" type="pres">
      <dgm:prSet presAssocID="{62D05AA1-5C0A-4229-B7A7-BA7095DFCBF7}" presName="aSpace" presStyleCnt="0"/>
      <dgm:spPr/>
    </dgm:pt>
    <dgm:pt modelId="{F28E4DA3-B35B-4570-9E33-280DD676DDD9}" type="pres">
      <dgm:prSet presAssocID="{11B7C2D9-C456-4FB9-9BDC-077B52A9CA49}" presName="compNode" presStyleCnt="0"/>
      <dgm:spPr/>
    </dgm:pt>
    <dgm:pt modelId="{241D6A74-1570-4609-89F3-E275E69F6376}" type="pres">
      <dgm:prSet presAssocID="{11B7C2D9-C456-4FB9-9BDC-077B52A9CA49}" presName="aNode" presStyleLbl="bgShp" presStyleIdx="1" presStyleCnt="7"/>
      <dgm:spPr/>
      <dgm:t>
        <a:bodyPr/>
        <a:lstStyle/>
        <a:p>
          <a:endParaRPr lang="hr-HR"/>
        </a:p>
      </dgm:t>
    </dgm:pt>
    <dgm:pt modelId="{6AA4F047-3565-4EC4-A61B-ED5BEF2DAA46}" type="pres">
      <dgm:prSet presAssocID="{11B7C2D9-C456-4FB9-9BDC-077B52A9CA49}" presName="textNode" presStyleLbl="bgShp" presStyleIdx="1" presStyleCnt="7"/>
      <dgm:spPr/>
      <dgm:t>
        <a:bodyPr/>
        <a:lstStyle/>
        <a:p>
          <a:endParaRPr lang="hr-HR"/>
        </a:p>
      </dgm:t>
    </dgm:pt>
    <dgm:pt modelId="{A9BD9545-4DCF-4726-A8E8-ABE16AC50293}" type="pres">
      <dgm:prSet presAssocID="{11B7C2D9-C456-4FB9-9BDC-077B52A9CA49}" presName="compChildNode" presStyleCnt="0"/>
      <dgm:spPr/>
    </dgm:pt>
    <dgm:pt modelId="{82C07254-C106-4B58-9A36-657653A2BEFC}" type="pres">
      <dgm:prSet presAssocID="{11B7C2D9-C456-4FB9-9BDC-077B52A9CA49}" presName="theInnerList" presStyleCnt="0"/>
      <dgm:spPr/>
    </dgm:pt>
    <dgm:pt modelId="{BCFAAB9D-2A2C-4E1E-A66A-26623A9FD253}" type="pres">
      <dgm:prSet presAssocID="{15F62D34-7A56-4231-8F50-E356F7000935}" presName="childNode" presStyleLbl="node1" presStyleIdx="3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09EC67-F9D2-4501-8745-EEAD269D7A0E}" type="pres">
      <dgm:prSet presAssocID="{15F62D34-7A56-4231-8F50-E356F7000935}" presName="aSpace2" presStyleCnt="0"/>
      <dgm:spPr/>
    </dgm:pt>
    <dgm:pt modelId="{B59F1CCB-E449-4119-841A-929FB8123AE9}" type="pres">
      <dgm:prSet presAssocID="{F7DD1A22-0F40-423D-8824-BE1C642111CB}" presName="childNode" presStyleLbl="node1" presStyleIdx="4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B830BD2-B836-40CB-AC23-603A1C4603EE}" type="pres">
      <dgm:prSet presAssocID="{F7DD1A22-0F40-423D-8824-BE1C642111CB}" presName="aSpace2" presStyleCnt="0"/>
      <dgm:spPr/>
    </dgm:pt>
    <dgm:pt modelId="{C44539FC-28AF-4D0B-B9CE-3052EC110E0A}" type="pres">
      <dgm:prSet presAssocID="{A647AC43-88AF-45F0-8172-5EB46BB8E229}" presName="childNode" presStyleLbl="node1" presStyleIdx="5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12F67EC-FC92-41B3-8D08-970209603DB7}" type="pres">
      <dgm:prSet presAssocID="{A647AC43-88AF-45F0-8172-5EB46BB8E229}" presName="aSpace2" presStyleCnt="0"/>
      <dgm:spPr/>
    </dgm:pt>
    <dgm:pt modelId="{E47B13E3-A81B-46A6-BB1D-C886955F39C4}" type="pres">
      <dgm:prSet presAssocID="{1664BE94-A2D1-422A-A74C-7155120A7B7D}" presName="childNode" presStyleLbl="node1" presStyleIdx="6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BA6B24-1DC8-426A-814B-4FBB957126A1}" type="pres">
      <dgm:prSet presAssocID="{11B7C2D9-C456-4FB9-9BDC-077B52A9CA49}" presName="aSpace" presStyleCnt="0"/>
      <dgm:spPr/>
    </dgm:pt>
    <dgm:pt modelId="{46B450AF-C927-44A6-AB49-F7A3124FC5B4}" type="pres">
      <dgm:prSet presAssocID="{39215FE8-6F3C-4AAC-A141-B627587BD3E6}" presName="compNode" presStyleCnt="0"/>
      <dgm:spPr/>
    </dgm:pt>
    <dgm:pt modelId="{8436458E-15A3-4F19-AEF1-7AADB12233F0}" type="pres">
      <dgm:prSet presAssocID="{39215FE8-6F3C-4AAC-A141-B627587BD3E6}" presName="aNode" presStyleLbl="bgShp" presStyleIdx="2" presStyleCnt="7"/>
      <dgm:spPr/>
      <dgm:t>
        <a:bodyPr/>
        <a:lstStyle/>
        <a:p>
          <a:endParaRPr lang="hr-HR"/>
        </a:p>
      </dgm:t>
    </dgm:pt>
    <dgm:pt modelId="{BFCA0677-ADF1-41F8-BD4A-E6B0C2937692}" type="pres">
      <dgm:prSet presAssocID="{39215FE8-6F3C-4AAC-A141-B627587BD3E6}" presName="textNode" presStyleLbl="bgShp" presStyleIdx="2" presStyleCnt="7"/>
      <dgm:spPr/>
      <dgm:t>
        <a:bodyPr/>
        <a:lstStyle/>
        <a:p>
          <a:endParaRPr lang="hr-HR"/>
        </a:p>
      </dgm:t>
    </dgm:pt>
    <dgm:pt modelId="{DCCC8291-99F8-4A74-BE93-F3F531980824}" type="pres">
      <dgm:prSet presAssocID="{39215FE8-6F3C-4AAC-A141-B627587BD3E6}" presName="compChildNode" presStyleCnt="0"/>
      <dgm:spPr/>
    </dgm:pt>
    <dgm:pt modelId="{D5BF0EAC-689F-45D1-82EA-B33B282B884D}" type="pres">
      <dgm:prSet presAssocID="{39215FE8-6F3C-4AAC-A141-B627587BD3E6}" presName="theInnerList" presStyleCnt="0"/>
      <dgm:spPr/>
    </dgm:pt>
    <dgm:pt modelId="{0B896DEF-60E0-4FA5-A2E2-89E9DD10A620}" type="pres">
      <dgm:prSet presAssocID="{818E3E3B-9168-43AB-B478-A95EC77DECAC}" presName="childNode" presStyleLbl="node1" presStyleIdx="7" presStyleCnt="18" custScaleY="78714" custLinFactNeighborX="3679" custLinFactNeighborY="1870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9D59DB7-5ED0-4FC7-ABC7-873105F9B53E}" type="pres">
      <dgm:prSet presAssocID="{818E3E3B-9168-43AB-B478-A95EC77DECAC}" presName="aSpace2" presStyleCnt="0"/>
      <dgm:spPr/>
    </dgm:pt>
    <dgm:pt modelId="{C4B58DB3-CA52-4241-894B-857044E58C8D}" type="pres">
      <dgm:prSet presAssocID="{FB89AAA2-E5B5-4DDB-A56B-74DC399E64BA}" presName="childNode" presStyleLbl="node1" presStyleIdx="8" presStyleCnt="18" custLinFactNeighborX="160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20B0E58-E5E1-49D9-83C3-3276BEAFCD17}" type="pres">
      <dgm:prSet presAssocID="{39215FE8-6F3C-4AAC-A141-B627587BD3E6}" presName="aSpace" presStyleCnt="0"/>
      <dgm:spPr/>
    </dgm:pt>
    <dgm:pt modelId="{33782CF0-4EF4-48CD-8098-B455650DE644}" type="pres">
      <dgm:prSet presAssocID="{017D0507-FBE0-4678-B5EE-8FD7F12DC9C2}" presName="compNode" presStyleCnt="0"/>
      <dgm:spPr/>
    </dgm:pt>
    <dgm:pt modelId="{C452B55C-1CF7-4A3F-9855-0FCA7C1FFC93}" type="pres">
      <dgm:prSet presAssocID="{017D0507-FBE0-4678-B5EE-8FD7F12DC9C2}" presName="aNode" presStyleLbl="bgShp" presStyleIdx="3" presStyleCnt="7"/>
      <dgm:spPr/>
      <dgm:t>
        <a:bodyPr/>
        <a:lstStyle/>
        <a:p>
          <a:endParaRPr lang="hr-HR"/>
        </a:p>
      </dgm:t>
    </dgm:pt>
    <dgm:pt modelId="{9D0299B1-3181-47AE-A3A7-2ABC1BC3E9CF}" type="pres">
      <dgm:prSet presAssocID="{017D0507-FBE0-4678-B5EE-8FD7F12DC9C2}" presName="textNode" presStyleLbl="bgShp" presStyleIdx="3" presStyleCnt="7"/>
      <dgm:spPr/>
      <dgm:t>
        <a:bodyPr/>
        <a:lstStyle/>
        <a:p>
          <a:endParaRPr lang="hr-HR"/>
        </a:p>
      </dgm:t>
    </dgm:pt>
    <dgm:pt modelId="{1DD8140C-D199-4071-BBCC-3CBD02E63261}" type="pres">
      <dgm:prSet presAssocID="{017D0507-FBE0-4678-B5EE-8FD7F12DC9C2}" presName="compChildNode" presStyleCnt="0"/>
      <dgm:spPr/>
    </dgm:pt>
    <dgm:pt modelId="{F296279D-5164-472D-BD6F-9824FC52A94A}" type="pres">
      <dgm:prSet presAssocID="{017D0507-FBE0-4678-B5EE-8FD7F12DC9C2}" presName="theInnerList" presStyleCnt="0"/>
      <dgm:spPr/>
    </dgm:pt>
    <dgm:pt modelId="{D71CCC5D-C587-4F62-96DA-FD9A13F65822}" type="pres">
      <dgm:prSet presAssocID="{4008D36E-A018-428B-84A1-BAA2533FB920}" presName="childNode" presStyleLbl="node1" presStyleIdx="9" presStyleCnt="18" custScaleY="99900" custLinFactNeighborX="-2211" custLinFactNeighborY="1482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AE557B1-CAC7-4910-8F53-F2ED464B86A4}" type="pres">
      <dgm:prSet presAssocID="{4008D36E-A018-428B-84A1-BAA2533FB920}" presName="aSpace2" presStyleCnt="0"/>
      <dgm:spPr/>
    </dgm:pt>
    <dgm:pt modelId="{D4E4599B-138C-4B4D-9170-A7E1F1AFFA5A}" type="pres">
      <dgm:prSet presAssocID="{6654EBB6-88F2-4CD7-B2DE-9F65F0C78A30}" presName="childNode" presStyleLbl="node1" presStyleIdx="10" presStyleCnt="18" custScaleY="11647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94E8087-A1DA-4C38-95FB-C467AB4F73BC}" type="pres">
      <dgm:prSet presAssocID="{017D0507-FBE0-4678-B5EE-8FD7F12DC9C2}" presName="aSpace" presStyleCnt="0"/>
      <dgm:spPr/>
    </dgm:pt>
    <dgm:pt modelId="{0C0B39B1-C109-421F-8ACA-00DC521384B3}" type="pres">
      <dgm:prSet presAssocID="{6AAB2435-2660-4589-801E-6E53CD77A1AC}" presName="compNode" presStyleCnt="0"/>
      <dgm:spPr/>
    </dgm:pt>
    <dgm:pt modelId="{F11380BA-9CC5-4699-A83A-45883B325FD8}" type="pres">
      <dgm:prSet presAssocID="{6AAB2435-2660-4589-801E-6E53CD77A1AC}" presName="aNode" presStyleLbl="bgShp" presStyleIdx="4" presStyleCnt="7"/>
      <dgm:spPr/>
      <dgm:t>
        <a:bodyPr/>
        <a:lstStyle/>
        <a:p>
          <a:endParaRPr lang="hr-HR"/>
        </a:p>
      </dgm:t>
    </dgm:pt>
    <dgm:pt modelId="{D5EE8D97-934E-4FE9-8EAF-82400D320AAA}" type="pres">
      <dgm:prSet presAssocID="{6AAB2435-2660-4589-801E-6E53CD77A1AC}" presName="textNode" presStyleLbl="bgShp" presStyleIdx="4" presStyleCnt="7"/>
      <dgm:spPr/>
      <dgm:t>
        <a:bodyPr/>
        <a:lstStyle/>
        <a:p>
          <a:endParaRPr lang="hr-HR"/>
        </a:p>
      </dgm:t>
    </dgm:pt>
    <dgm:pt modelId="{E43BD688-3ADE-4472-B4B2-4CC7F137D451}" type="pres">
      <dgm:prSet presAssocID="{6AAB2435-2660-4589-801E-6E53CD77A1AC}" presName="compChildNode" presStyleCnt="0"/>
      <dgm:spPr/>
    </dgm:pt>
    <dgm:pt modelId="{4933F10A-A834-48C4-AF02-22069F1BC8C3}" type="pres">
      <dgm:prSet presAssocID="{6AAB2435-2660-4589-801E-6E53CD77A1AC}" presName="theInnerList" presStyleCnt="0"/>
      <dgm:spPr/>
    </dgm:pt>
    <dgm:pt modelId="{B29CE776-5B00-4531-B5EE-C8614D4F6DB7}" type="pres">
      <dgm:prSet presAssocID="{41521F6B-D5EC-47BE-B857-2372A5571AB4}" presName="childNode" presStyleLbl="node1" presStyleIdx="11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3022DD-4A16-4382-AABF-4818A935E968}" type="pres">
      <dgm:prSet presAssocID="{41521F6B-D5EC-47BE-B857-2372A5571AB4}" presName="aSpace2" presStyleCnt="0"/>
      <dgm:spPr/>
    </dgm:pt>
    <dgm:pt modelId="{31F8E9E5-421C-4B8F-AEC0-9E34FCAB4321}" type="pres">
      <dgm:prSet presAssocID="{E635E751-D697-4A5F-8CA4-0B0091FB213D}" presName="childNode" presStyleLbl="node1" presStyleIdx="12" presStyleCnt="18" custLinFactNeighborX="-3945" custLinFactNeighborY="-1777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8352D1C-6E7D-4773-855F-3065777B498D}" type="pres">
      <dgm:prSet presAssocID="{6AAB2435-2660-4589-801E-6E53CD77A1AC}" presName="aSpace" presStyleCnt="0"/>
      <dgm:spPr/>
    </dgm:pt>
    <dgm:pt modelId="{1F66BEBA-1D83-4575-A1DA-3F3A18757C14}" type="pres">
      <dgm:prSet presAssocID="{81B81902-0E04-481C-BF68-6AEA71EE4CB8}" presName="compNode" presStyleCnt="0"/>
      <dgm:spPr/>
    </dgm:pt>
    <dgm:pt modelId="{2BB440E8-D037-43F5-ABEE-6ED52A646A35}" type="pres">
      <dgm:prSet presAssocID="{81B81902-0E04-481C-BF68-6AEA71EE4CB8}" presName="aNode" presStyleLbl="bgShp" presStyleIdx="5" presStyleCnt="7"/>
      <dgm:spPr/>
      <dgm:t>
        <a:bodyPr/>
        <a:lstStyle/>
        <a:p>
          <a:endParaRPr lang="hr-HR"/>
        </a:p>
      </dgm:t>
    </dgm:pt>
    <dgm:pt modelId="{81B1D6CD-5BBE-49F3-95EA-FFD3C41DBE30}" type="pres">
      <dgm:prSet presAssocID="{81B81902-0E04-481C-BF68-6AEA71EE4CB8}" presName="textNode" presStyleLbl="bgShp" presStyleIdx="5" presStyleCnt="7"/>
      <dgm:spPr/>
      <dgm:t>
        <a:bodyPr/>
        <a:lstStyle/>
        <a:p>
          <a:endParaRPr lang="hr-HR"/>
        </a:p>
      </dgm:t>
    </dgm:pt>
    <dgm:pt modelId="{3C1545B6-F84C-4648-AD4D-A8727D0A054C}" type="pres">
      <dgm:prSet presAssocID="{81B81902-0E04-481C-BF68-6AEA71EE4CB8}" presName="compChildNode" presStyleCnt="0"/>
      <dgm:spPr/>
    </dgm:pt>
    <dgm:pt modelId="{B9977D64-BFB4-427D-A96F-22C8E25D2586}" type="pres">
      <dgm:prSet presAssocID="{81B81902-0E04-481C-BF68-6AEA71EE4CB8}" presName="theInnerList" presStyleCnt="0"/>
      <dgm:spPr/>
    </dgm:pt>
    <dgm:pt modelId="{834DC87C-3000-45DD-96A0-743A3AD77D0B}" type="pres">
      <dgm:prSet presAssocID="{89B6665C-FDEB-4AD0-8343-456B9E98E619}" presName="childNode" presStyleLbl="node1" presStyleIdx="13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2DE8ABA-9E25-4DE7-AAB2-1E17ADE3DB84}" type="pres">
      <dgm:prSet presAssocID="{89B6665C-FDEB-4AD0-8343-456B9E98E619}" presName="aSpace2" presStyleCnt="0"/>
      <dgm:spPr/>
    </dgm:pt>
    <dgm:pt modelId="{54898F2C-25EE-47C0-9A98-7EEBD7EC05AA}" type="pres">
      <dgm:prSet presAssocID="{B5558E0D-5A76-4ABD-87B1-92B7C58ADD72}" presName="childNode" presStyleLbl="node1" presStyleIdx="14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17A9E5-E906-418F-AC5F-E0EC76A11FF3}" type="pres">
      <dgm:prSet presAssocID="{81B81902-0E04-481C-BF68-6AEA71EE4CB8}" presName="aSpace" presStyleCnt="0"/>
      <dgm:spPr/>
    </dgm:pt>
    <dgm:pt modelId="{BBF4FDA9-B721-42A8-9378-F79C484AFBA5}" type="pres">
      <dgm:prSet presAssocID="{9A9643C9-F542-4A33-BF36-A7BD1C1774FF}" presName="compNode" presStyleCnt="0"/>
      <dgm:spPr/>
    </dgm:pt>
    <dgm:pt modelId="{612EEFCA-30EC-416A-BEF1-BB7767902E30}" type="pres">
      <dgm:prSet presAssocID="{9A9643C9-F542-4A33-BF36-A7BD1C1774FF}" presName="aNode" presStyleLbl="bgShp" presStyleIdx="6" presStyleCnt="7" custLinFactNeighborX="7272"/>
      <dgm:spPr/>
      <dgm:t>
        <a:bodyPr/>
        <a:lstStyle/>
        <a:p>
          <a:endParaRPr lang="hr-HR"/>
        </a:p>
      </dgm:t>
    </dgm:pt>
    <dgm:pt modelId="{BC7C0E90-74FA-4838-961B-A6C80CA99DEE}" type="pres">
      <dgm:prSet presAssocID="{9A9643C9-F542-4A33-BF36-A7BD1C1774FF}" presName="textNode" presStyleLbl="bgShp" presStyleIdx="6" presStyleCnt="7"/>
      <dgm:spPr/>
      <dgm:t>
        <a:bodyPr/>
        <a:lstStyle/>
        <a:p>
          <a:endParaRPr lang="hr-HR"/>
        </a:p>
      </dgm:t>
    </dgm:pt>
    <dgm:pt modelId="{9A957336-4A0B-40E1-ACD8-D519AFDCAB70}" type="pres">
      <dgm:prSet presAssocID="{9A9643C9-F542-4A33-BF36-A7BD1C1774FF}" presName="compChildNode" presStyleCnt="0"/>
      <dgm:spPr/>
    </dgm:pt>
    <dgm:pt modelId="{480054E5-4EB5-4810-A660-AC588E432B04}" type="pres">
      <dgm:prSet presAssocID="{9A9643C9-F542-4A33-BF36-A7BD1C1774FF}" presName="theInnerList" presStyleCnt="0"/>
      <dgm:spPr/>
    </dgm:pt>
    <dgm:pt modelId="{54D225F6-22D9-4FE1-92A3-8AE8151E5323}" type="pres">
      <dgm:prSet presAssocID="{D72EC81A-2B77-405F-9C06-FB11656F2A8C}" presName="childNode" presStyleLbl="node1" presStyleIdx="15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2EF3C0F-CE0A-423F-BE00-471C2B8D6FBC}" type="pres">
      <dgm:prSet presAssocID="{D72EC81A-2B77-405F-9C06-FB11656F2A8C}" presName="aSpace2" presStyleCnt="0"/>
      <dgm:spPr/>
    </dgm:pt>
    <dgm:pt modelId="{14D52606-EFFD-488B-9611-526343F639CA}" type="pres">
      <dgm:prSet presAssocID="{821E15BB-548A-4ADC-A639-49525170B106}" presName="childNode" presStyleLbl="node1" presStyleIdx="16" presStyleCnt="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8782FA6-CB83-4C4B-A75A-CDB05F836D09}" type="pres">
      <dgm:prSet presAssocID="{821E15BB-548A-4ADC-A639-49525170B106}" presName="aSpace2" presStyleCnt="0"/>
      <dgm:spPr/>
    </dgm:pt>
    <dgm:pt modelId="{E3B865B2-4575-41DB-B1B5-2DAA77B06D12}" type="pres">
      <dgm:prSet presAssocID="{B7B0B2ED-A44E-4181-A885-A5F7D7345FD0}" presName="childNode" presStyleLbl="node1" presStyleIdx="17" presStyleCnt="18" custLinFactNeighborX="-3410" custLinFactNeighborY="2146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BCDF21C-A574-4998-BAD6-A8521DA8AB80}" type="presOf" srcId="{B5558E0D-5A76-4ABD-87B1-92B7C58ADD72}" destId="{54898F2C-25EE-47C0-9A98-7EEBD7EC05AA}" srcOrd="0" destOrd="0" presId="urn:microsoft.com/office/officeart/2005/8/layout/lProcess2"/>
    <dgm:cxn modelId="{9A31E8A3-4EBF-4701-89DE-DADC42676988}" type="presOf" srcId="{9A9643C9-F542-4A33-BF36-A7BD1C1774FF}" destId="{612EEFCA-30EC-416A-BEF1-BB7767902E30}" srcOrd="0" destOrd="0" presId="urn:microsoft.com/office/officeart/2005/8/layout/lProcess2"/>
    <dgm:cxn modelId="{D2F322FE-19CF-49C4-8715-1670C13AB068}" srcId="{017D0507-FBE0-4678-B5EE-8FD7F12DC9C2}" destId="{6654EBB6-88F2-4CD7-B2DE-9F65F0C78A30}" srcOrd="1" destOrd="0" parTransId="{8CAC9998-C526-44BE-9CB4-D33EC95AC8F2}" sibTransId="{711074BB-0C55-4CE2-A166-50A940858C1A}"/>
    <dgm:cxn modelId="{C4669E39-1A76-4AB2-9DA9-916E79E58169}" type="presOf" srcId="{15F62D34-7A56-4231-8F50-E356F7000935}" destId="{BCFAAB9D-2A2C-4E1E-A66A-26623A9FD253}" srcOrd="0" destOrd="0" presId="urn:microsoft.com/office/officeart/2005/8/layout/lProcess2"/>
    <dgm:cxn modelId="{3F536962-34CE-4122-B51A-F14D01BFA438}" srcId="{35D53C39-3274-483A-8547-446DA6E6CDF5}" destId="{017D0507-FBE0-4678-B5EE-8FD7F12DC9C2}" srcOrd="3" destOrd="0" parTransId="{8488E658-4730-45C2-9BCF-DB71664AD1D4}" sibTransId="{0D1A5062-3AF9-4689-A1CD-5EBF35E4CB8C}"/>
    <dgm:cxn modelId="{F150F9AA-D461-4F60-9C52-4A9E17969BD3}" type="presOf" srcId="{41521F6B-D5EC-47BE-B857-2372A5571AB4}" destId="{B29CE776-5B00-4531-B5EE-C8614D4F6DB7}" srcOrd="0" destOrd="0" presId="urn:microsoft.com/office/officeart/2005/8/layout/lProcess2"/>
    <dgm:cxn modelId="{070F1A3B-B9E6-4DF5-BCFE-B9AAAE6BF058}" srcId="{35D53C39-3274-483A-8547-446DA6E6CDF5}" destId="{9A9643C9-F542-4A33-BF36-A7BD1C1774FF}" srcOrd="6" destOrd="0" parTransId="{901C5454-18BC-4BDC-88CE-635BDB14E5A1}" sibTransId="{D4ABD76D-32C3-4F3B-8D62-9C3951F7BEB6}"/>
    <dgm:cxn modelId="{E461E89C-25B9-4469-AE4E-FB27C4F9BB52}" type="presOf" srcId="{81B81902-0E04-481C-BF68-6AEA71EE4CB8}" destId="{2BB440E8-D037-43F5-ABEE-6ED52A646A35}" srcOrd="0" destOrd="0" presId="urn:microsoft.com/office/officeart/2005/8/layout/lProcess2"/>
    <dgm:cxn modelId="{9B827A26-7326-4EBB-A573-06A26F2C4B5C}" srcId="{9A9643C9-F542-4A33-BF36-A7BD1C1774FF}" destId="{821E15BB-548A-4ADC-A639-49525170B106}" srcOrd="1" destOrd="0" parTransId="{E2C1FA26-B110-42F2-B12D-30FE23850EC8}" sibTransId="{9492CA05-68B4-4CF3-9950-46CF1FF90B5F}"/>
    <dgm:cxn modelId="{3CD0212C-2AA3-45BD-9541-CCB12D3B6948}" type="presOf" srcId="{E635E751-D697-4A5F-8CA4-0B0091FB213D}" destId="{31F8E9E5-421C-4B8F-AEC0-9E34FCAB4321}" srcOrd="0" destOrd="0" presId="urn:microsoft.com/office/officeart/2005/8/layout/lProcess2"/>
    <dgm:cxn modelId="{C2376863-90A1-49A5-817B-1346C4EA83D2}" type="presOf" srcId="{81B81902-0E04-481C-BF68-6AEA71EE4CB8}" destId="{81B1D6CD-5BBE-49F3-95EA-FFD3C41DBE30}" srcOrd="1" destOrd="0" presId="urn:microsoft.com/office/officeart/2005/8/layout/lProcess2"/>
    <dgm:cxn modelId="{357DBBEC-49F0-48A1-9C61-EA4C134307F5}" srcId="{35D53C39-3274-483A-8547-446DA6E6CDF5}" destId="{81B81902-0E04-481C-BF68-6AEA71EE4CB8}" srcOrd="5" destOrd="0" parTransId="{8A20D6F3-D01B-451A-AD47-B33DAA1A6192}" sibTransId="{87A394EC-D62F-4BBE-92D3-DA82CE35FC9D}"/>
    <dgm:cxn modelId="{177882EF-440E-457E-A5EC-7099C83D3C63}" srcId="{6AAB2435-2660-4589-801E-6E53CD77A1AC}" destId="{E635E751-D697-4A5F-8CA4-0B0091FB213D}" srcOrd="1" destOrd="0" parTransId="{F492805B-CA68-4334-AC55-0F6F682662C4}" sibTransId="{D8A3D8FD-8358-46F2-98C9-0F0313AD64C9}"/>
    <dgm:cxn modelId="{E4F0C52A-86A2-4060-A0B9-8946E52F909A}" srcId="{11B7C2D9-C456-4FB9-9BDC-077B52A9CA49}" destId="{F7DD1A22-0F40-423D-8824-BE1C642111CB}" srcOrd="1" destOrd="0" parTransId="{52199380-1C8C-4009-986B-EFA93706A744}" sibTransId="{285E9CCB-1942-445C-AC40-587CA007E6B2}"/>
    <dgm:cxn modelId="{16D59EF6-1B84-41B9-957F-8203F35D0ADD}" srcId="{9A9643C9-F542-4A33-BF36-A7BD1C1774FF}" destId="{D72EC81A-2B77-405F-9C06-FB11656F2A8C}" srcOrd="0" destOrd="0" parTransId="{5C4ABEBF-47E8-4AA0-BB74-4D17C3675556}" sibTransId="{D7B7FF25-3082-4A35-BF13-6BE2E715B148}"/>
    <dgm:cxn modelId="{1029CCAD-AFB3-467A-B697-BEA93236DBEF}" type="presOf" srcId="{39215FE8-6F3C-4AAC-A141-B627587BD3E6}" destId="{8436458E-15A3-4F19-AEF1-7AADB12233F0}" srcOrd="0" destOrd="0" presId="urn:microsoft.com/office/officeart/2005/8/layout/lProcess2"/>
    <dgm:cxn modelId="{5E21FAD3-8CBA-4237-A0DF-EF0D8FF6AD62}" type="presOf" srcId="{6AAB2435-2660-4589-801E-6E53CD77A1AC}" destId="{D5EE8D97-934E-4FE9-8EAF-82400D320AAA}" srcOrd="1" destOrd="0" presId="urn:microsoft.com/office/officeart/2005/8/layout/lProcess2"/>
    <dgm:cxn modelId="{4F45792D-FCBF-496A-9C1E-91928DF71D8C}" type="presOf" srcId="{62D05AA1-5C0A-4229-B7A7-BA7095DFCBF7}" destId="{B1B48A65-38D3-4701-864A-03074B29DD6B}" srcOrd="1" destOrd="0" presId="urn:microsoft.com/office/officeart/2005/8/layout/lProcess2"/>
    <dgm:cxn modelId="{CDE394D2-B716-43F5-BB37-3C254F5AD206}" type="presOf" srcId="{017D0507-FBE0-4678-B5EE-8FD7F12DC9C2}" destId="{9D0299B1-3181-47AE-A3A7-2ABC1BC3E9CF}" srcOrd="1" destOrd="0" presId="urn:microsoft.com/office/officeart/2005/8/layout/lProcess2"/>
    <dgm:cxn modelId="{56BA0729-0A82-456E-978E-D1A7CF8CF71A}" type="presOf" srcId="{9A9643C9-F542-4A33-BF36-A7BD1C1774FF}" destId="{BC7C0E90-74FA-4838-961B-A6C80CA99DEE}" srcOrd="1" destOrd="0" presId="urn:microsoft.com/office/officeart/2005/8/layout/lProcess2"/>
    <dgm:cxn modelId="{C3F6ED4B-62DF-4778-B20D-691307C691F7}" srcId="{39215FE8-6F3C-4AAC-A141-B627587BD3E6}" destId="{818E3E3B-9168-43AB-B478-A95EC77DECAC}" srcOrd="0" destOrd="0" parTransId="{3F6D2DE2-C7A0-43EE-BB1D-8161E906FC81}" sibTransId="{6ECC5F81-A000-4D4B-A718-4A551F4880CD}"/>
    <dgm:cxn modelId="{EB0EEB65-46FA-4E94-BE72-C62C15FF9C22}" srcId="{62D05AA1-5C0A-4229-B7A7-BA7095DFCBF7}" destId="{4AE0B1D8-F43B-48CA-BE6D-4B35A4F9D8C1}" srcOrd="0" destOrd="0" parTransId="{A46E5165-73CB-45E1-B30C-0E039452103B}" sibTransId="{1A0BA103-4EB5-41C5-A5D1-201E6DDCF757}"/>
    <dgm:cxn modelId="{BFE75BFA-C58B-485D-B1F7-6472415BB8E1}" type="presOf" srcId="{FB89AAA2-E5B5-4DDB-A56B-74DC399E64BA}" destId="{C4B58DB3-CA52-4241-894B-857044E58C8D}" srcOrd="0" destOrd="0" presId="urn:microsoft.com/office/officeart/2005/8/layout/lProcess2"/>
    <dgm:cxn modelId="{EC74FF30-6F78-4E25-8DC8-6D1F5CCE639D}" type="presOf" srcId="{6654EBB6-88F2-4CD7-B2DE-9F65F0C78A30}" destId="{D4E4599B-138C-4B4D-9170-A7E1F1AFFA5A}" srcOrd="0" destOrd="0" presId="urn:microsoft.com/office/officeart/2005/8/layout/lProcess2"/>
    <dgm:cxn modelId="{E2687B43-233C-4E50-BC52-2E2312557C69}" type="presOf" srcId="{D72EC81A-2B77-405F-9C06-FB11656F2A8C}" destId="{54D225F6-22D9-4FE1-92A3-8AE8151E5323}" srcOrd="0" destOrd="0" presId="urn:microsoft.com/office/officeart/2005/8/layout/lProcess2"/>
    <dgm:cxn modelId="{6CED45D9-FE76-4A2A-8376-076C0DDE75EF}" type="presOf" srcId="{6AAB2435-2660-4589-801E-6E53CD77A1AC}" destId="{F11380BA-9CC5-4699-A83A-45883B325FD8}" srcOrd="0" destOrd="0" presId="urn:microsoft.com/office/officeart/2005/8/layout/lProcess2"/>
    <dgm:cxn modelId="{62FB3B27-6DA3-4387-9B4B-22E2560465CF}" type="presOf" srcId="{11B7C2D9-C456-4FB9-9BDC-077B52A9CA49}" destId="{6AA4F047-3565-4EC4-A61B-ED5BEF2DAA46}" srcOrd="1" destOrd="0" presId="urn:microsoft.com/office/officeart/2005/8/layout/lProcess2"/>
    <dgm:cxn modelId="{F0179DB8-771C-4A04-82AF-9EFC9D082DA3}" type="presOf" srcId="{F7DD1A22-0F40-423D-8824-BE1C642111CB}" destId="{B59F1CCB-E449-4119-841A-929FB8123AE9}" srcOrd="0" destOrd="0" presId="urn:microsoft.com/office/officeart/2005/8/layout/lProcess2"/>
    <dgm:cxn modelId="{89BBFEE6-8DD6-4FD3-A925-B6899DD3747E}" type="presOf" srcId="{35D53C39-3274-483A-8547-446DA6E6CDF5}" destId="{E4730AE8-815A-4658-B5C4-D5408E579C8A}" srcOrd="0" destOrd="0" presId="urn:microsoft.com/office/officeart/2005/8/layout/lProcess2"/>
    <dgm:cxn modelId="{DABCB8BC-CB54-4AC6-A1B6-859CA077553D}" srcId="{81B81902-0E04-481C-BF68-6AEA71EE4CB8}" destId="{B5558E0D-5A76-4ABD-87B1-92B7C58ADD72}" srcOrd="1" destOrd="0" parTransId="{397BB546-EBCF-4171-8413-1D7813188819}" sibTransId="{3299CE8C-E27B-477F-9758-F204D31D0FD7}"/>
    <dgm:cxn modelId="{D49EE5FD-AE6F-4960-B3A7-5BB44423CD97}" srcId="{9A9643C9-F542-4A33-BF36-A7BD1C1774FF}" destId="{B7B0B2ED-A44E-4181-A885-A5F7D7345FD0}" srcOrd="2" destOrd="0" parTransId="{01EE538A-3A2F-414A-8829-E9FF10FD2B45}" sibTransId="{A620F3E2-5C37-4F9A-88DD-5EAC0C7E3879}"/>
    <dgm:cxn modelId="{1500EF34-490C-4100-B187-555B37F07173}" type="presOf" srcId="{821E15BB-548A-4ADC-A639-49525170B106}" destId="{14D52606-EFFD-488B-9611-526343F639CA}" srcOrd="0" destOrd="0" presId="urn:microsoft.com/office/officeart/2005/8/layout/lProcess2"/>
    <dgm:cxn modelId="{8F672664-DE25-4A38-A4ED-3E8E8FD4F987}" type="presOf" srcId="{A647AC43-88AF-45F0-8172-5EB46BB8E229}" destId="{C44539FC-28AF-4D0B-B9CE-3052EC110E0A}" srcOrd="0" destOrd="0" presId="urn:microsoft.com/office/officeart/2005/8/layout/lProcess2"/>
    <dgm:cxn modelId="{1FE63C33-477A-487F-9D06-D9A9DC9CA3F8}" srcId="{81B81902-0E04-481C-BF68-6AEA71EE4CB8}" destId="{89B6665C-FDEB-4AD0-8343-456B9E98E619}" srcOrd="0" destOrd="0" parTransId="{2A011632-7A01-44B6-9F5F-BCD261BAA367}" sibTransId="{96960CEA-72BF-4BF1-8A9C-A468CD3E3523}"/>
    <dgm:cxn modelId="{3EBAD95E-E8EE-483E-8EA6-B08FD1829671}" type="presOf" srcId="{11B7C2D9-C456-4FB9-9BDC-077B52A9CA49}" destId="{241D6A74-1570-4609-89F3-E275E69F6376}" srcOrd="0" destOrd="0" presId="urn:microsoft.com/office/officeart/2005/8/layout/lProcess2"/>
    <dgm:cxn modelId="{DDF813FF-08B2-49FC-B492-07401C83CC2C}" type="presOf" srcId="{4008D36E-A018-428B-84A1-BAA2533FB920}" destId="{D71CCC5D-C587-4F62-96DA-FD9A13F65822}" srcOrd="0" destOrd="0" presId="urn:microsoft.com/office/officeart/2005/8/layout/lProcess2"/>
    <dgm:cxn modelId="{02AC99DA-0102-476F-9471-46B3E272C6FA}" type="presOf" srcId="{818E3E3B-9168-43AB-B478-A95EC77DECAC}" destId="{0B896DEF-60E0-4FA5-A2E2-89E9DD10A620}" srcOrd="0" destOrd="0" presId="urn:microsoft.com/office/officeart/2005/8/layout/lProcess2"/>
    <dgm:cxn modelId="{5B9F9194-B660-46F8-A81A-2F4EA18958B9}" srcId="{11B7C2D9-C456-4FB9-9BDC-077B52A9CA49}" destId="{1664BE94-A2D1-422A-A74C-7155120A7B7D}" srcOrd="3" destOrd="0" parTransId="{82E3AFCD-4B8D-4EAE-BFB3-B3A4A4771FCD}" sibTransId="{0DCB425D-E18F-45B8-9F9B-F034752AFB66}"/>
    <dgm:cxn modelId="{738DFA20-BB6D-489F-8D21-ED7F6C08383A}" type="presOf" srcId="{017D0507-FBE0-4678-B5EE-8FD7F12DC9C2}" destId="{C452B55C-1CF7-4A3F-9855-0FCA7C1FFC93}" srcOrd="0" destOrd="0" presId="urn:microsoft.com/office/officeart/2005/8/layout/lProcess2"/>
    <dgm:cxn modelId="{417359AC-E033-4489-8634-85B0786549C0}" type="presOf" srcId="{1664BE94-A2D1-422A-A74C-7155120A7B7D}" destId="{E47B13E3-A81B-46A6-BB1D-C886955F39C4}" srcOrd="0" destOrd="0" presId="urn:microsoft.com/office/officeart/2005/8/layout/lProcess2"/>
    <dgm:cxn modelId="{2ADAD527-8728-4F97-AB20-99FC1CD0CC07}" srcId="{35D53C39-3274-483A-8547-446DA6E6CDF5}" destId="{62D05AA1-5C0A-4229-B7A7-BA7095DFCBF7}" srcOrd="0" destOrd="0" parTransId="{77DEA599-ED15-4092-9BF6-AE3BDD14538D}" sibTransId="{E5D4D3AE-C664-4027-A45A-CF404BE4BCFE}"/>
    <dgm:cxn modelId="{DEFF41E9-9638-489C-8A23-5F47D942CACA}" type="presOf" srcId="{62D05AA1-5C0A-4229-B7A7-BA7095DFCBF7}" destId="{6CCA564B-044F-434E-813D-82DA17F9426D}" srcOrd="0" destOrd="0" presId="urn:microsoft.com/office/officeart/2005/8/layout/lProcess2"/>
    <dgm:cxn modelId="{F0E5FF9B-08CB-45A9-A143-4A397EDDD416}" srcId="{62D05AA1-5C0A-4229-B7A7-BA7095DFCBF7}" destId="{5203190A-CC89-4EE3-BE0A-E254C452DE2C}" srcOrd="2" destOrd="0" parTransId="{CE7DE35E-580D-444D-B7A8-56CA4FE89EBF}" sibTransId="{66CF781F-A26B-46A5-842D-930367529D59}"/>
    <dgm:cxn modelId="{586D8CBE-6A9A-493B-BACF-DFC6CD0E6FC9}" type="presOf" srcId="{47C93EE6-0324-4C67-B0A9-829E530BC86C}" destId="{AF0AEBB5-8481-419D-A7F7-4ADDC7DD2082}" srcOrd="0" destOrd="0" presId="urn:microsoft.com/office/officeart/2005/8/layout/lProcess2"/>
    <dgm:cxn modelId="{E7AE476C-5E48-45B5-9927-716C069D5C04}" srcId="{39215FE8-6F3C-4AAC-A141-B627587BD3E6}" destId="{FB89AAA2-E5B5-4DDB-A56B-74DC399E64BA}" srcOrd="1" destOrd="0" parTransId="{69F51926-8BA7-4FE9-A082-F2B544BA0F8E}" sibTransId="{EE52E090-2AF4-43C8-970C-3A77E4CC5855}"/>
    <dgm:cxn modelId="{948D628B-9D4F-496D-AFD8-0C307BBAC69C}" srcId="{11B7C2D9-C456-4FB9-9BDC-077B52A9CA49}" destId="{15F62D34-7A56-4231-8F50-E356F7000935}" srcOrd="0" destOrd="0" parTransId="{0EC94832-49E1-4B45-BBC7-716E66C140E3}" sibTransId="{91FE7869-2B9B-4708-BC65-D58F59AF878C}"/>
    <dgm:cxn modelId="{A12F3289-92F4-4D66-A546-EC16D757F7A6}" type="presOf" srcId="{4AE0B1D8-F43B-48CA-BE6D-4B35A4F9D8C1}" destId="{9928E3AD-1F49-42E4-A92D-FDBA121B676E}" srcOrd="0" destOrd="0" presId="urn:microsoft.com/office/officeart/2005/8/layout/lProcess2"/>
    <dgm:cxn modelId="{988E1638-F79E-4CC6-9641-F3912B3DFF5E}" type="presOf" srcId="{5203190A-CC89-4EE3-BE0A-E254C452DE2C}" destId="{8EA1EBEF-C843-4329-845D-C0A94D06B0DD}" srcOrd="0" destOrd="0" presId="urn:microsoft.com/office/officeart/2005/8/layout/lProcess2"/>
    <dgm:cxn modelId="{6E95B443-F3B0-4682-8D2F-EEDC1051194B}" type="presOf" srcId="{39215FE8-6F3C-4AAC-A141-B627587BD3E6}" destId="{BFCA0677-ADF1-41F8-BD4A-E6B0C2937692}" srcOrd="1" destOrd="0" presId="urn:microsoft.com/office/officeart/2005/8/layout/lProcess2"/>
    <dgm:cxn modelId="{C1521D14-CBF0-437B-B573-2522E7A8E32B}" srcId="{62D05AA1-5C0A-4229-B7A7-BA7095DFCBF7}" destId="{47C93EE6-0324-4C67-B0A9-829E530BC86C}" srcOrd="1" destOrd="0" parTransId="{24F44046-602E-41EB-A345-928D3A8A2116}" sibTransId="{9B975573-2B7A-41EC-B222-7E917278B2C4}"/>
    <dgm:cxn modelId="{8D625C91-A54A-4758-8118-F0C6D0321229}" type="presOf" srcId="{89B6665C-FDEB-4AD0-8343-456B9E98E619}" destId="{834DC87C-3000-45DD-96A0-743A3AD77D0B}" srcOrd="0" destOrd="0" presId="urn:microsoft.com/office/officeart/2005/8/layout/lProcess2"/>
    <dgm:cxn modelId="{B26E12CF-ED9C-41C8-98CF-8181CC960D37}" type="presOf" srcId="{B7B0B2ED-A44E-4181-A885-A5F7D7345FD0}" destId="{E3B865B2-4575-41DB-B1B5-2DAA77B06D12}" srcOrd="0" destOrd="0" presId="urn:microsoft.com/office/officeart/2005/8/layout/lProcess2"/>
    <dgm:cxn modelId="{38E80E19-608D-4C41-88D3-E2B2100FDB4C}" srcId="{35D53C39-3274-483A-8547-446DA6E6CDF5}" destId="{39215FE8-6F3C-4AAC-A141-B627587BD3E6}" srcOrd="2" destOrd="0" parTransId="{C101B2BE-0A02-4F94-8C7D-E6DAFD6A6F18}" sibTransId="{931757FA-4D82-454F-8FC4-A578E580F83B}"/>
    <dgm:cxn modelId="{7E5E1CCE-8311-43D1-905D-018991FF2AE7}" srcId="{35D53C39-3274-483A-8547-446DA6E6CDF5}" destId="{11B7C2D9-C456-4FB9-9BDC-077B52A9CA49}" srcOrd="1" destOrd="0" parTransId="{D7447314-CC51-41DA-A5B8-B7C34D7543EA}" sibTransId="{14D2FBA1-8ABE-4CB9-A068-7C4D77033453}"/>
    <dgm:cxn modelId="{863BA0F0-1BE9-4F97-903A-2ED50979C7DC}" srcId="{11B7C2D9-C456-4FB9-9BDC-077B52A9CA49}" destId="{A647AC43-88AF-45F0-8172-5EB46BB8E229}" srcOrd="2" destOrd="0" parTransId="{D1F15BCA-8C5D-48EA-B7F3-6768EF9061FB}" sibTransId="{15A2F094-C781-451F-A51F-BA38E6416018}"/>
    <dgm:cxn modelId="{ACE10A11-4B76-4563-B362-F7C22376149F}" srcId="{6AAB2435-2660-4589-801E-6E53CD77A1AC}" destId="{41521F6B-D5EC-47BE-B857-2372A5571AB4}" srcOrd="0" destOrd="0" parTransId="{07E0F07B-BA95-4637-97F5-9FC746E85C36}" sibTransId="{A70F81A9-F42E-43DB-BA44-BFDC4433D515}"/>
    <dgm:cxn modelId="{F20A16AE-6F10-465A-A861-9EBD0B1707F1}" srcId="{017D0507-FBE0-4678-B5EE-8FD7F12DC9C2}" destId="{4008D36E-A018-428B-84A1-BAA2533FB920}" srcOrd="0" destOrd="0" parTransId="{19211758-6042-48EF-9FBD-BD426E83FFB6}" sibTransId="{931DD824-F30C-45D0-B6EC-BA5AEACFB16F}"/>
    <dgm:cxn modelId="{F4044525-A5D6-4035-AB20-4778C7AB080F}" srcId="{35D53C39-3274-483A-8547-446DA6E6CDF5}" destId="{6AAB2435-2660-4589-801E-6E53CD77A1AC}" srcOrd="4" destOrd="0" parTransId="{EA9667DF-9E8C-4748-AF89-3AA882E414D6}" sibTransId="{354DC0FA-29DF-47FE-BB14-B4DD46A906AF}"/>
    <dgm:cxn modelId="{4CEE8AEA-8AC5-4D8E-B99A-A7710D39AA05}" type="presParOf" srcId="{E4730AE8-815A-4658-B5C4-D5408E579C8A}" destId="{52DD9990-316B-41FC-8A71-6EDD09E9A388}" srcOrd="0" destOrd="0" presId="urn:microsoft.com/office/officeart/2005/8/layout/lProcess2"/>
    <dgm:cxn modelId="{41769B2A-4D78-4D24-BD66-7AEBB6362941}" type="presParOf" srcId="{52DD9990-316B-41FC-8A71-6EDD09E9A388}" destId="{6CCA564B-044F-434E-813D-82DA17F9426D}" srcOrd="0" destOrd="0" presId="urn:microsoft.com/office/officeart/2005/8/layout/lProcess2"/>
    <dgm:cxn modelId="{813B0E9B-A224-4733-986D-1740D3D0CC37}" type="presParOf" srcId="{52DD9990-316B-41FC-8A71-6EDD09E9A388}" destId="{B1B48A65-38D3-4701-864A-03074B29DD6B}" srcOrd="1" destOrd="0" presId="urn:microsoft.com/office/officeart/2005/8/layout/lProcess2"/>
    <dgm:cxn modelId="{52A938A2-D983-49D6-A2CC-8B8CCABF6526}" type="presParOf" srcId="{52DD9990-316B-41FC-8A71-6EDD09E9A388}" destId="{2AE0B4CF-6FF5-4BD9-B071-36021F07F594}" srcOrd="2" destOrd="0" presId="urn:microsoft.com/office/officeart/2005/8/layout/lProcess2"/>
    <dgm:cxn modelId="{F1EF649E-8398-4B3C-A5D7-2C14DEA2FB88}" type="presParOf" srcId="{2AE0B4CF-6FF5-4BD9-B071-36021F07F594}" destId="{53C8D658-281C-4AED-A168-63098FA48D26}" srcOrd="0" destOrd="0" presId="urn:microsoft.com/office/officeart/2005/8/layout/lProcess2"/>
    <dgm:cxn modelId="{7591C4AC-8FCC-49EE-A721-B9DC2B2BD3BB}" type="presParOf" srcId="{53C8D658-281C-4AED-A168-63098FA48D26}" destId="{9928E3AD-1F49-42E4-A92D-FDBA121B676E}" srcOrd="0" destOrd="0" presId="urn:microsoft.com/office/officeart/2005/8/layout/lProcess2"/>
    <dgm:cxn modelId="{6BDFDB5B-1675-4B7A-A373-AF14A5D78403}" type="presParOf" srcId="{53C8D658-281C-4AED-A168-63098FA48D26}" destId="{4AA62D24-0552-45BA-B2A7-541E1A609866}" srcOrd="1" destOrd="0" presId="urn:microsoft.com/office/officeart/2005/8/layout/lProcess2"/>
    <dgm:cxn modelId="{34AB3719-4595-490D-A65A-A65059409018}" type="presParOf" srcId="{53C8D658-281C-4AED-A168-63098FA48D26}" destId="{AF0AEBB5-8481-419D-A7F7-4ADDC7DD2082}" srcOrd="2" destOrd="0" presId="urn:microsoft.com/office/officeart/2005/8/layout/lProcess2"/>
    <dgm:cxn modelId="{D347BA16-1C6F-463E-B0BC-AAB6E2B94425}" type="presParOf" srcId="{53C8D658-281C-4AED-A168-63098FA48D26}" destId="{70117D0B-47DC-4E95-B56F-E6E05D1D8FC9}" srcOrd="3" destOrd="0" presId="urn:microsoft.com/office/officeart/2005/8/layout/lProcess2"/>
    <dgm:cxn modelId="{2AF4D8F2-62DE-461B-BD9E-6160883A18ED}" type="presParOf" srcId="{53C8D658-281C-4AED-A168-63098FA48D26}" destId="{8EA1EBEF-C843-4329-845D-C0A94D06B0DD}" srcOrd="4" destOrd="0" presId="urn:microsoft.com/office/officeart/2005/8/layout/lProcess2"/>
    <dgm:cxn modelId="{80A97F42-11F3-41AE-A257-29170B286CA2}" type="presParOf" srcId="{E4730AE8-815A-4658-B5C4-D5408E579C8A}" destId="{A39CB883-B5B9-4BB3-8901-0754EE20D2A7}" srcOrd="1" destOrd="0" presId="urn:microsoft.com/office/officeart/2005/8/layout/lProcess2"/>
    <dgm:cxn modelId="{B8D4D3F3-21E1-4ECD-888D-5CD3067B2EDA}" type="presParOf" srcId="{E4730AE8-815A-4658-B5C4-D5408E579C8A}" destId="{F28E4DA3-B35B-4570-9E33-280DD676DDD9}" srcOrd="2" destOrd="0" presId="urn:microsoft.com/office/officeart/2005/8/layout/lProcess2"/>
    <dgm:cxn modelId="{B949E8B4-E4FF-43D3-81BB-6EBAD08DA1EC}" type="presParOf" srcId="{F28E4DA3-B35B-4570-9E33-280DD676DDD9}" destId="{241D6A74-1570-4609-89F3-E275E69F6376}" srcOrd="0" destOrd="0" presId="urn:microsoft.com/office/officeart/2005/8/layout/lProcess2"/>
    <dgm:cxn modelId="{09357070-A7FA-42BF-B883-5B14ABD19220}" type="presParOf" srcId="{F28E4DA3-B35B-4570-9E33-280DD676DDD9}" destId="{6AA4F047-3565-4EC4-A61B-ED5BEF2DAA46}" srcOrd="1" destOrd="0" presId="urn:microsoft.com/office/officeart/2005/8/layout/lProcess2"/>
    <dgm:cxn modelId="{1B7A52C2-D336-45E7-A9D6-C9B36238C224}" type="presParOf" srcId="{F28E4DA3-B35B-4570-9E33-280DD676DDD9}" destId="{A9BD9545-4DCF-4726-A8E8-ABE16AC50293}" srcOrd="2" destOrd="0" presId="urn:microsoft.com/office/officeart/2005/8/layout/lProcess2"/>
    <dgm:cxn modelId="{539F81E0-5BEA-4164-B410-3BA61B4B2E03}" type="presParOf" srcId="{A9BD9545-4DCF-4726-A8E8-ABE16AC50293}" destId="{82C07254-C106-4B58-9A36-657653A2BEFC}" srcOrd="0" destOrd="0" presId="urn:microsoft.com/office/officeart/2005/8/layout/lProcess2"/>
    <dgm:cxn modelId="{92F88C5E-F5CE-4F7E-8429-A2E912469950}" type="presParOf" srcId="{82C07254-C106-4B58-9A36-657653A2BEFC}" destId="{BCFAAB9D-2A2C-4E1E-A66A-26623A9FD253}" srcOrd="0" destOrd="0" presId="urn:microsoft.com/office/officeart/2005/8/layout/lProcess2"/>
    <dgm:cxn modelId="{98A42193-C896-47DA-873E-3C83246F5A00}" type="presParOf" srcId="{82C07254-C106-4B58-9A36-657653A2BEFC}" destId="{C509EC67-F9D2-4501-8745-EEAD269D7A0E}" srcOrd="1" destOrd="0" presId="urn:microsoft.com/office/officeart/2005/8/layout/lProcess2"/>
    <dgm:cxn modelId="{BA76E077-0F69-4B0E-A7FC-A353FA1DE003}" type="presParOf" srcId="{82C07254-C106-4B58-9A36-657653A2BEFC}" destId="{B59F1CCB-E449-4119-841A-929FB8123AE9}" srcOrd="2" destOrd="0" presId="urn:microsoft.com/office/officeart/2005/8/layout/lProcess2"/>
    <dgm:cxn modelId="{EF46F088-92C9-42E9-B6CA-B2174C17D615}" type="presParOf" srcId="{82C07254-C106-4B58-9A36-657653A2BEFC}" destId="{DB830BD2-B836-40CB-AC23-603A1C4603EE}" srcOrd="3" destOrd="0" presId="urn:microsoft.com/office/officeart/2005/8/layout/lProcess2"/>
    <dgm:cxn modelId="{DB6A1D45-B1D6-4958-A32B-A6DD39793B9A}" type="presParOf" srcId="{82C07254-C106-4B58-9A36-657653A2BEFC}" destId="{C44539FC-28AF-4D0B-B9CE-3052EC110E0A}" srcOrd="4" destOrd="0" presId="urn:microsoft.com/office/officeart/2005/8/layout/lProcess2"/>
    <dgm:cxn modelId="{A30EFD9B-4A0A-440B-B376-77E377746C68}" type="presParOf" srcId="{82C07254-C106-4B58-9A36-657653A2BEFC}" destId="{A12F67EC-FC92-41B3-8D08-970209603DB7}" srcOrd="5" destOrd="0" presId="urn:microsoft.com/office/officeart/2005/8/layout/lProcess2"/>
    <dgm:cxn modelId="{A0A47DA7-945B-4A05-B0D9-2D75E85A8BBC}" type="presParOf" srcId="{82C07254-C106-4B58-9A36-657653A2BEFC}" destId="{E47B13E3-A81B-46A6-BB1D-C886955F39C4}" srcOrd="6" destOrd="0" presId="urn:microsoft.com/office/officeart/2005/8/layout/lProcess2"/>
    <dgm:cxn modelId="{C33D7AA7-E63A-4449-8F9B-660A72A0BC6B}" type="presParOf" srcId="{E4730AE8-815A-4658-B5C4-D5408E579C8A}" destId="{1ABA6B24-1DC8-426A-814B-4FBB957126A1}" srcOrd="3" destOrd="0" presId="urn:microsoft.com/office/officeart/2005/8/layout/lProcess2"/>
    <dgm:cxn modelId="{2327C021-CD1D-4916-AE4F-019CF9216A5A}" type="presParOf" srcId="{E4730AE8-815A-4658-B5C4-D5408E579C8A}" destId="{46B450AF-C927-44A6-AB49-F7A3124FC5B4}" srcOrd="4" destOrd="0" presId="urn:microsoft.com/office/officeart/2005/8/layout/lProcess2"/>
    <dgm:cxn modelId="{4A595CF8-12FB-427F-AAB2-8EB0037526E9}" type="presParOf" srcId="{46B450AF-C927-44A6-AB49-F7A3124FC5B4}" destId="{8436458E-15A3-4F19-AEF1-7AADB12233F0}" srcOrd="0" destOrd="0" presId="urn:microsoft.com/office/officeart/2005/8/layout/lProcess2"/>
    <dgm:cxn modelId="{5C4B60FB-B95B-4AE7-A28E-52ECD0EEBCFD}" type="presParOf" srcId="{46B450AF-C927-44A6-AB49-F7A3124FC5B4}" destId="{BFCA0677-ADF1-41F8-BD4A-E6B0C2937692}" srcOrd="1" destOrd="0" presId="urn:microsoft.com/office/officeart/2005/8/layout/lProcess2"/>
    <dgm:cxn modelId="{A9962D0C-8366-4B1B-B2BB-90F08475E584}" type="presParOf" srcId="{46B450AF-C927-44A6-AB49-F7A3124FC5B4}" destId="{DCCC8291-99F8-4A74-BE93-F3F531980824}" srcOrd="2" destOrd="0" presId="urn:microsoft.com/office/officeart/2005/8/layout/lProcess2"/>
    <dgm:cxn modelId="{E354195B-0862-445D-98E4-D308CD2D0AA2}" type="presParOf" srcId="{DCCC8291-99F8-4A74-BE93-F3F531980824}" destId="{D5BF0EAC-689F-45D1-82EA-B33B282B884D}" srcOrd="0" destOrd="0" presId="urn:microsoft.com/office/officeart/2005/8/layout/lProcess2"/>
    <dgm:cxn modelId="{CD09D570-0B2D-4411-8884-04931400D901}" type="presParOf" srcId="{D5BF0EAC-689F-45D1-82EA-B33B282B884D}" destId="{0B896DEF-60E0-4FA5-A2E2-89E9DD10A620}" srcOrd="0" destOrd="0" presId="urn:microsoft.com/office/officeart/2005/8/layout/lProcess2"/>
    <dgm:cxn modelId="{ED47A195-10F6-4BA3-9440-FBA684553A91}" type="presParOf" srcId="{D5BF0EAC-689F-45D1-82EA-B33B282B884D}" destId="{C9D59DB7-5ED0-4FC7-ABC7-873105F9B53E}" srcOrd="1" destOrd="0" presId="urn:microsoft.com/office/officeart/2005/8/layout/lProcess2"/>
    <dgm:cxn modelId="{7BDE43F2-42C6-4FF9-8D10-964E1DDC7778}" type="presParOf" srcId="{D5BF0EAC-689F-45D1-82EA-B33B282B884D}" destId="{C4B58DB3-CA52-4241-894B-857044E58C8D}" srcOrd="2" destOrd="0" presId="urn:microsoft.com/office/officeart/2005/8/layout/lProcess2"/>
    <dgm:cxn modelId="{2105DB53-33F2-433D-889F-B0D77C121C32}" type="presParOf" srcId="{E4730AE8-815A-4658-B5C4-D5408E579C8A}" destId="{B20B0E58-E5E1-49D9-83C3-3276BEAFCD17}" srcOrd="5" destOrd="0" presId="urn:microsoft.com/office/officeart/2005/8/layout/lProcess2"/>
    <dgm:cxn modelId="{6D816A6F-04C6-4D64-8447-48B1FDA0C259}" type="presParOf" srcId="{E4730AE8-815A-4658-B5C4-D5408E579C8A}" destId="{33782CF0-4EF4-48CD-8098-B455650DE644}" srcOrd="6" destOrd="0" presId="urn:microsoft.com/office/officeart/2005/8/layout/lProcess2"/>
    <dgm:cxn modelId="{F0B9A1DB-32C6-43B5-B56F-8B5214087A04}" type="presParOf" srcId="{33782CF0-4EF4-48CD-8098-B455650DE644}" destId="{C452B55C-1CF7-4A3F-9855-0FCA7C1FFC93}" srcOrd="0" destOrd="0" presId="urn:microsoft.com/office/officeart/2005/8/layout/lProcess2"/>
    <dgm:cxn modelId="{21D87342-0E7E-4005-857C-07C90078C51B}" type="presParOf" srcId="{33782CF0-4EF4-48CD-8098-B455650DE644}" destId="{9D0299B1-3181-47AE-A3A7-2ABC1BC3E9CF}" srcOrd="1" destOrd="0" presId="urn:microsoft.com/office/officeart/2005/8/layout/lProcess2"/>
    <dgm:cxn modelId="{321BB852-77E4-421F-94AF-09B5CBC7A9C0}" type="presParOf" srcId="{33782CF0-4EF4-48CD-8098-B455650DE644}" destId="{1DD8140C-D199-4071-BBCC-3CBD02E63261}" srcOrd="2" destOrd="0" presId="urn:microsoft.com/office/officeart/2005/8/layout/lProcess2"/>
    <dgm:cxn modelId="{623811C2-BFA7-48AC-AC46-F2B3ECD30024}" type="presParOf" srcId="{1DD8140C-D199-4071-BBCC-3CBD02E63261}" destId="{F296279D-5164-472D-BD6F-9824FC52A94A}" srcOrd="0" destOrd="0" presId="urn:microsoft.com/office/officeart/2005/8/layout/lProcess2"/>
    <dgm:cxn modelId="{B1173CBA-226B-417F-834B-442B52FBB6DF}" type="presParOf" srcId="{F296279D-5164-472D-BD6F-9824FC52A94A}" destId="{D71CCC5D-C587-4F62-96DA-FD9A13F65822}" srcOrd="0" destOrd="0" presId="urn:microsoft.com/office/officeart/2005/8/layout/lProcess2"/>
    <dgm:cxn modelId="{A5A47D46-8FD2-4794-AC4C-0795E3C2FAA9}" type="presParOf" srcId="{F296279D-5164-472D-BD6F-9824FC52A94A}" destId="{AAE557B1-CAC7-4910-8F53-F2ED464B86A4}" srcOrd="1" destOrd="0" presId="urn:microsoft.com/office/officeart/2005/8/layout/lProcess2"/>
    <dgm:cxn modelId="{E03452E0-2121-4ACC-BCC4-1F79989B1A28}" type="presParOf" srcId="{F296279D-5164-472D-BD6F-9824FC52A94A}" destId="{D4E4599B-138C-4B4D-9170-A7E1F1AFFA5A}" srcOrd="2" destOrd="0" presId="urn:microsoft.com/office/officeart/2005/8/layout/lProcess2"/>
    <dgm:cxn modelId="{B5ACD351-4E44-4E2B-AA6D-353E11FD7AC2}" type="presParOf" srcId="{E4730AE8-815A-4658-B5C4-D5408E579C8A}" destId="{D94E8087-A1DA-4C38-95FB-C467AB4F73BC}" srcOrd="7" destOrd="0" presId="urn:microsoft.com/office/officeart/2005/8/layout/lProcess2"/>
    <dgm:cxn modelId="{8D394DD1-BA05-4739-B7FF-77F52D7B0A4F}" type="presParOf" srcId="{E4730AE8-815A-4658-B5C4-D5408E579C8A}" destId="{0C0B39B1-C109-421F-8ACA-00DC521384B3}" srcOrd="8" destOrd="0" presId="urn:microsoft.com/office/officeart/2005/8/layout/lProcess2"/>
    <dgm:cxn modelId="{381FB8DA-BBAB-4F1F-9CD6-477817DADB9A}" type="presParOf" srcId="{0C0B39B1-C109-421F-8ACA-00DC521384B3}" destId="{F11380BA-9CC5-4699-A83A-45883B325FD8}" srcOrd="0" destOrd="0" presId="urn:microsoft.com/office/officeart/2005/8/layout/lProcess2"/>
    <dgm:cxn modelId="{68F4F7ED-8D7E-4967-A0BA-EBD6A3EDC5F7}" type="presParOf" srcId="{0C0B39B1-C109-421F-8ACA-00DC521384B3}" destId="{D5EE8D97-934E-4FE9-8EAF-82400D320AAA}" srcOrd="1" destOrd="0" presId="urn:microsoft.com/office/officeart/2005/8/layout/lProcess2"/>
    <dgm:cxn modelId="{D8A89F6A-C463-4AEE-A582-567593B55866}" type="presParOf" srcId="{0C0B39B1-C109-421F-8ACA-00DC521384B3}" destId="{E43BD688-3ADE-4472-B4B2-4CC7F137D451}" srcOrd="2" destOrd="0" presId="urn:microsoft.com/office/officeart/2005/8/layout/lProcess2"/>
    <dgm:cxn modelId="{7119D136-EDA9-42DA-8605-F9CC420EF960}" type="presParOf" srcId="{E43BD688-3ADE-4472-B4B2-4CC7F137D451}" destId="{4933F10A-A834-48C4-AF02-22069F1BC8C3}" srcOrd="0" destOrd="0" presId="urn:microsoft.com/office/officeart/2005/8/layout/lProcess2"/>
    <dgm:cxn modelId="{C968F962-3170-4639-ACCF-16397BCFB21F}" type="presParOf" srcId="{4933F10A-A834-48C4-AF02-22069F1BC8C3}" destId="{B29CE776-5B00-4531-B5EE-C8614D4F6DB7}" srcOrd="0" destOrd="0" presId="urn:microsoft.com/office/officeart/2005/8/layout/lProcess2"/>
    <dgm:cxn modelId="{FC032E97-0E36-4A39-A3C2-231824D64671}" type="presParOf" srcId="{4933F10A-A834-48C4-AF02-22069F1BC8C3}" destId="{813022DD-4A16-4382-AABF-4818A935E968}" srcOrd="1" destOrd="0" presId="urn:microsoft.com/office/officeart/2005/8/layout/lProcess2"/>
    <dgm:cxn modelId="{27F4C753-4F81-4805-B894-ECC5F5411706}" type="presParOf" srcId="{4933F10A-A834-48C4-AF02-22069F1BC8C3}" destId="{31F8E9E5-421C-4B8F-AEC0-9E34FCAB4321}" srcOrd="2" destOrd="0" presId="urn:microsoft.com/office/officeart/2005/8/layout/lProcess2"/>
    <dgm:cxn modelId="{A313DF2D-360A-4ED7-8B5D-22B4E95D1F5C}" type="presParOf" srcId="{E4730AE8-815A-4658-B5C4-D5408E579C8A}" destId="{D8352D1C-6E7D-4773-855F-3065777B498D}" srcOrd="9" destOrd="0" presId="urn:microsoft.com/office/officeart/2005/8/layout/lProcess2"/>
    <dgm:cxn modelId="{405B523B-135D-4717-B3AD-6FE22D0B701D}" type="presParOf" srcId="{E4730AE8-815A-4658-B5C4-D5408E579C8A}" destId="{1F66BEBA-1D83-4575-A1DA-3F3A18757C14}" srcOrd="10" destOrd="0" presId="urn:microsoft.com/office/officeart/2005/8/layout/lProcess2"/>
    <dgm:cxn modelId="{2FC0148E-F4B7-4C56-8890-1C54B59F952F}" type="presParOf" srcId="{1F66BEBA-1D83-4575-A1DA-3F3A18757C14}" destId="{2BB440E8-D037-43F5-ABEE-6ED52A646A35}" srcOrd="0" destOrd="0" presId="urn:microsoft.com/office/officeart/2005/8/layout/lProcess2"/>
    <dgm:cxn modelId="{FD75A554-6C4A-4DBA-A880-6CEB4B5BEF1C}" type="presParOf" srcId="{1F66BEBA-1D83-4575-A1DA-3F3A18757C14}" destId="{81B1D6CD-5BBE-49F3-95EA-FFD3C41DBE30}" srcOrd="1" destOrd="0" presId="urn:microsoft.com/office/officeart/2005/8/layout/lProcess2"/>
    <dgm:cxn modelId="{4E248BEA-871A-4207-9901-2D3469735706}" type="presParOf" srcId="{1F66BEBA-1D83-4575-A1DA-3F3A18757C14}" destId="{3C1545B6-F84C-4648-AD4D-A8727D0A054C}" srcOrd="2" destOrd="0" presId="urn:microsoft.com/office/officeart/2005/8/layout/lProcess2"/>
    <dgm:cxn modelId="{62971208-CAD8-4672-9957-ABF003307A56}" type="presParOf" srcId="{3C1545B6-F84C-4648-AD4D-A8727D0A054C}" destId="{B9977D64-BFB4-427D-A96F-22C8E25D2586}" srcOrd="0" destOrd="0" presId="urn:microsoft.com/office/officeart/2005/8/layout/lProcess2"/>
    <dgm:cxn modelId="{81B4E4F7-C76C-4C42-9367-830AA240D1CC}" type="presParOf" srcId="{B9977D64-BFB4-427D-A96F-22C8E25D2586}" destId="{834DC87C-3000-45DD-96A0-743A3AD77D0B}" srcOrd="0" destOrd="0" presId="urn:microsoft.com/office/officeart/2005/8/layout/lProcess2"/>
    <dgm:cxn modelId="{64BA87D3-4CA3-4A02-96EF-8DED91F302A1}" type="presParOf" srcId="{B9977D64-BFB4-427D-A96F-22C8E25D2586}" destId="{02DE8ABA-9E25-4DE7-AAB2-1E17ADE3DB84}" srcOrd="1" destOrd="0" presId="urn:microsoft.com/office/officeart/2005/8/layout/lProcess2"/>
    <dgm:cxn modelId="{C302CBC8-CACB-49C7-9ED3-8F6E780BC3DB}" type="presParOf" srcId="{B9977D64-BFB4-427D-A96F-22C8E25D2586}" destId="{54898F2C-25EE-47C0-9A98-7EEBD7EC05AA}" srcOrd="2" destOrd="0" presId="urn:microsoft.com/office/officeart/2005/8/layout/lProcess2"/>
    <dgm:cxn modelId="{79609BB7-A836-443E-94AC-75F5CF0A3A6E}" type="presParOf" srcId="{E4730AE8-815A-4658-B5C4-D5408E579C8A}" destId="{9117A9E5-E906-418F-AC5F-E0EC76A11FF3}" srcOrd="11" destOrd="0" presId="urn:microsoft.com/office/officeart/2005/8/layout/lProcess2"/>
    <dgm:cxn modelId="{7F6795D1-0513-4FFB-B6FB-1EAA32157E41}" type="presParOf" srcId="{E4730AE8-815A-4658-B5C4-D5408E579C8A}" destId="{BBF4FDA9-B721-42A8-9378-F79C484AFBA5}" srcOrd="12" destOrd="0" presId="urn:microsoft.com/office/officeart/2005/8/layout/lProcess2"/>
    <dgm:cxn modelId="{34C77F7D-5DD1-4CF2-9CA2-ACDD4553D43C}" type="presParOf" srcId="{BBF4FDA9-B721-42A8-9378-F79C484AFBA5}" destId="{612EEFCA-30EC-416A-BEF1-BB7767902E30}" srcOrd="0" destOrd="0" presId="urn:microsoft.com/office/officeart/2005/8/layout/lProcess2"/>
    <dgm:cxn modelId="{AA99DB8C-42AD-4262-AE0C-9038F6929E62}" type="presParOf" srcId="{BBF4FDA9-B721-42A8-9378-F79C484AFBA5}" destId="{BC7C0E90-74FA-4838-961B-A6C80CA99DEE}" srcOrd="1" destOrd="0" presId="urn:microsoft.com/office/officeart/2005/8/layout/lProcess2"/>
    <dgm:cxn modelId="{8811E404-1B57-4893-9E59-1E3A862C4363}" type="presParOf" srcId="{BBF4FDA9-B721-42A8-9378-F79C484AFBA5}" destId="{9A957336-4A0B-40E1-ACD8-D519AFDCAB70}" srcOrd="2" destOrd="0" presId="urn:microsoft.com/office/officeart/2005/8/layout/lProcess2"/>
    <dgm:cxn modelId="{E6368D68-8BCA-4F33-A5C9-692941DC05BC}" type="presParOf" srcId="{9A957336-4A0B-40E1-ACD8-D519AFDCAB70}" destId="{480054E5-4EB5-4810-A660-AC588E432B04}" srcOrd="0" destOrd="0" presId="urn:microsoft.com/office/officeart/2005/8/layout/lProcess2"/>
    <dgm:cxn modelId="{C6739920-6A9D-4A3F-91DC-7D38F12FEF24}" type="presParOf" srcId="{480054E5-4EB5-4810-A660-AC588E432B04}" destId="{54D225F6-22D9-4FE1-92A3-8AE8151E5323}" srcOrd="0" destOrd="0" presId="urn:microsoft.com/office/officeart/2005/8/layout/lProcess2"/>
    <dgm:cxn modelId="{4DFE81D5-7F1B-4F00-B072-47824BFEE1FB}" type="presParOf" srcId="{480054E5-4EB5-4810-A660-AC588E432B04}" destId="{A2EF3C0F-CE0A-423F-BE00-471C2B8D6FBC}" srcOrd="1" destOrd="0" presId="urn:microsoft.com/office/officeart/2005/8/layout/lProcess2"/>
    <dgm:cxn modelId="{8C47FA17-57B0-4B15-A826-7020675D2DDF}" type="presParOf" srcId="{480054E5-4EB5-4810-A660-AC588E432B04}" destId="{14D52606-EFFD-488B-9611-526343F639CA}" srcOrd="2" destOrd="0" presId="urn:microsoft.com/office/officeart/2005/8/layout/lProcess2"/>
    <dgm:cxn modelId="{D3C237BE-C2D1-445C-9E73-F1656E2396D1}" type="presParOf" srcId="{480054E5-4EB5-4810-A660-AC588E432B04}" destId="{D8782FA6-CB83-4C4B-A75A-CDB05F836D09}" srcOrd="3" destOrd="0" presId="urn:microsoft.com/office/officeart/2005/8/layout/lProcess2"/>
    <dgm:cxn modelId="{92531499-939A-4C97-A9BE-EC12852B3A89}" type="presParOf" srcId="{480054E5-4EB5-4810-A660-AC588E432B04}" destId="{E3B865B2-4575-41DB-B1B5-2DAA77B06D1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914F1-1BFD-4774-8A37-F20E18263030}">
      <dsp:nvSpPr>
        <dsp:cNvPr id="0" name=""/>
        <dsp:cNvSpPr/>
      </dsp:nvSpPr>
      <dsp:spPr>
        <a:xfrm rot="16200000">
          <a:off x="276" y="233305"/>
          <a:ext cx="773301" cy="773301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700" kern="1200" dirty="0" smtClean="0"/>
            <a:t>PRIHODI I PRIMICI</a:t>
          </a:r>
          <a:endParaRPr lang="hr-HR" sz="700" kern="1200" dirty="0"/>
        </a:p>
      </dsp:txBody>
      <dsp:txXfrm rot="5400000">
        <a:off x="276" y="426630"/>
        <a:ext cx="637973" cy="386651"/>
      </dsp:txXfrm>
    </dsp:sp>
    <dsp:sp modelId="{5F9FA319-8B43-43E9-B942-756ADDE05E12}">
      <dsp:nvSpPr>
        <dsp:cNvPr id="0" name=""/>
        <dsp:cNvSpPr/>
      </dsp:nvSpPr>
      <dsp:spPr>
        <a:xfrm rot="5400000">
          <a:off x="834538" y="216030"/>
          <a:ext cx="773301" cy="773301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700" kern="1200" dirty="0" smtClean="0"/>
            <a:t>RASHODI I IZDACI</a:t>
          </a:r>
          <a:endParaRPr lang="hr-HR" sz="700" kern="1200" dirty="0"/>
        </a:p>
      </dsp:txBody>
      <dsp:txXfrm rot="-5400000">
        <a:off x="969866" y="409355"/>
        <a:ext cx="637973" cy="38665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0.08731</cdr:x>
      <cdr:y>0</cdr:y>
    </cdr:from>
    <cdr:to>
      <cdr:x>0.9273</cdr:x>
      <cdr:y>0.15428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718542" y="0"/>
          <a:ext cx="6912768" cy="83101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 xmlns:a="http://schemas.openxmlformats.org/drawingml/2006/main"/>
        <a:p xmlns:a="http://schemas.openxmlformats.org/drawingml/2006/main">
          <a:pPr algn="ctr"/>
          <a:r>
            <a:rPr lang="hr-HR" sz="2400" b="1" cap="none" spc="0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rPr>
            <a:t>STRUKTURA PLANIRANIH PRIHODA I PRIMITAKA PREMA NAMJENI ZA 2022. GODINU</a:t>
          </a:r>
          <a:endParaRPr lang="hr-HR" sz="2400" b="1" cap="none" spc="0" dirty="0">
            <a:ln w="11430"/>
            <a:solidFill>
              <a:schemeClr val="accent1">
                <a:lumMod val="50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375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285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375" y="9371285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4FABE2-EE12-4728-836B-22D9BE1E841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0833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pPr>
              <a:defRPr/>
            </a:pPr>
            <a:fld id="{49340D92-FDA4-4730-BB5B-07F3A623844C}" type="datetimeFigureOut">
              <a:rPr lang="hr-HR"/>
              <a:pPr>
                <a:defRPr/>
              </a:pPr>
              <a:t>28.1.2022.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pPr lvl="0"/>
            <a:endParaRPr lang="hr-H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pPr>
              <a:defRPr/>
            </a:pPr>
            <a:fld id="{85B1BA41-A372-4BE4-92E1-630BA236C68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0681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7452" indent="-28363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4542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88359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42175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B25809-CF09-4538-832B-15192E10D15D}" type="slidenum">
              <a:rPr lang="hr-HR" altLang="sr-Latn-R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hr-HR" altLang="sr-Latn-R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7452" indent="-28363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4542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88359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42175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4D2799-8A73-450D-BCED-DF558BF5ADF2}" type="slidenum">
              <a:rPr lang="hr-HR" altLang="sr-Latn-R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hr-HR" altLang="sr-Latn-R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B1BA41-A372-4BE4-92E1-630BA236C68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8669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B1BA41-A372-4BE4-92E1-630BA236C68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135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CS" altLang="sr-Latn-R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7452" indent="-28363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4542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88359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42175" indent="-22690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12EAF16-C754-4F94-A69E-BA3B855A9B5A}" type="slidenum">
              <a:rPr lang="hr-HR" altLang="sr-Latn-R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hr-HR" altLang="sr-Latn-R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B1BA41-A372-4BE4-92E1-630BA236C68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403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B1BA41-A372-4BE4-92E1-630BA236C686}" type="slidenum">
              <a:rPr lang="hr-HR" smtClean="0"/>
              <a:pPr>
                <a:defRPr/>
              </a:pPr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8789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B1BA41-A372-4BE4-92E1-630BA236C686}" type="slidenum">
              <a:rPr lang="hr-HR" smtClean="0"/>
              <a:pPr>
                <a:defRPr/>
              </a:pPr>
              <a:t>30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6356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0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1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" name="Freeform 19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EEEB71B-4E12-4313-B039-D278F8A39EF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768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20061-2164-4408-BF7C-8EE7577A224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43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8550-2111-459B-ACF9-C978DB72B59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295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932F3-BD74-4249-88FB-77B5583363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442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15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2D3B6F-7405-4B44-B971-6E758E25003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3956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21B51E-0F0E-428B-AE42-E9B64D3C0A0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7543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6AA500-AB30-465D-9B53-FDD8681BEAF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1876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84D0D4-5CE0-4B5A-9365-092D003025C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346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8CE3E-05D5-4A1A-8C4F-03E2B11123B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4151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B9F4EB-08F7-40EA-900D-863C4C6E5F4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1397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" name="Right Triangle 1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9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20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07AEC2-9B2D-404D-85CE-BDF4A15C257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3409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hr-HR"/>
              <a:t>OPĆINA BAŠKA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625BD6B-F5F8-4BD2-81A8-9E8BFBF601F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3997" r:id="rId2"/>
    <p:sldLayoutId id="2147484002" r:id="rId3"/>
    <p:sldLayoutId id="2147484003" r:id="rId4"/>
    <p:sldLayoutId id="2147484004" r:id="rId5"/>
    <p:sldLayoutId id="2147484005" r:id="rId6"/>
    <p:sldLayoutId id="2147483998" r:id="rId7"/>
    <p:sldLayoutId id="2147484006" r:id="rId8"/>
    <p:sldLayoutId id="2147484007" r:id="rId9"/>
    <p:sldLayoutId id="2147483999" r:id="rId10"/>
    <p:sldLayoutId id="214748400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18" Type="http://schemas.openxmlformats.org/officeDocument/2006/relationships/image" Target="../media/image4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4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4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a.h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445125"/>
            <a:ext cx="7345363" cy="1273175"/>
          </a:xfrm>
        </p:spPr>
        <p:txBody>
          <a:bodyPr/>
          <a:lstStyle/>
          <a:p>
            <a:pPr marR="0" eaLnBrk="1" hangingPunct="1"/>
            <a:endParaRPr lang="hr-HR" altLang="sr-Latn-RS" sz="1600" smtClean="0">
              <a:latin typeface="Garamond" pitchFamily="18" charset="0"/>
            </a:endParaRPr>
          </a:p>
          <a:p>
            <a:pPr marR="0" eaLnBrk="1" hangingPunct="1"/>
            <a:endParaRPr lang="hr-HR" altLang="sr-Latn-RS" sz="1600" smtClean="0">
              <a:latin typeface="Garamond" pitchFamily="18" charset="0"/>
            </a:endParaRPr>
          </a:p>
          <a:p>
            <a:pPr marR="0" eaLnBrk="1" hangingPunct="1"/>
            <a:endParaRPr lang="hr-HR" altLang="sr-Latn-RS" sz="1600" smtClean="0">
              <a:latin typeface="Garamond" pitchFamily="18" charset="0"/>
            </a:endParaRPr>
          </a:p>
        </p:txBody>
      </p:sp>
      <p:pic>
        <p:nvPicPr>
          <p:cNvPr id="9219" name="Picture 5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450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457" y="1196752"/>
            <a:ext cx="8627746" cy="378565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>
              <a:defRPr/>
            </a:pPr>
            <a: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VODIČ ZA GRAĐANE</a:t>
            </a:r>
            <a:b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hr-HR" sz="48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r">
              <a:defRPr/>
            </a:pPr>
            <a: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aramond" pitchFamily="18" charset="0"/>
              </a:rPr>
              <a:t/>
            </a:r>
            <a:b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aramond" pitchFamily="18" charset="0"/>
              </a:rPr>
            </a:br>
            <a: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PRORAČUN OPĆINE BAŠKA</a:t>
            </a:r>
            <a:b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ZA </a:t>
            </a:r>
            <a:r>
              <a:rPr lang="hr-HR" sz="48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2022. </a:t>
            </a:r>
            <a:r>
              <a:rPr lang="hr-HR" sz="48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GODINU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ctr" fontAlgn="auto">
              <a:spcAft>
                <a:spcPts val="0"/>
              </a:spcAft>
              <a:buFont typeface="Wingdings 3"/>
              <a:buChar char="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U RAČUNU FINANCIRANJA KORISTE SE POJMOVI PRIMICI I IZDACI - RIJEČ JE O FINANCIJSKOJ IMOVINI, ZADUŽIVANJU I OTPLATI ZAJMOVA. </a:t>
            </a:r>
          </a:p>
          <a:p>
            <a:pPr marL="365760" indent="-256032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PRIHODI I RASHODI ODNOSE SE NA NEFINANCIJSKE TRANSAKCIJE, A PRIMICI I IZDACI ODNOSE SE NA FINANCIJSKE TRANSAKCIJE.  </a:t>
            </a:r>
          </a:p>
        </p:txBody>
      </p:sp>
      <p:pic>
        <p:nvPicPr>
          <p:cNvPr id="6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7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4" y="487025"/>
            <a:ext cx="8352928" cy="415498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566928" indent="-457200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</a:t>
            </a:r>
          </a:p>
          <a:p>
            <a:pPr marL="566928" indent="-457200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</a:t>
            </a:r>
            <a:endParaRPr lang="hr-HR" sz="24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566928" indent="-457200" algn="just" fontAlgn="auto">
              <a:spcAft>
                <a:spcPts val="0"/>
              </a:spcAft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566928" indent="-457200" algn="just" fontAlgn="auto">
              <a:spcAft>
                <a:spcPts val="0"/>
              </a:spcAft>
              <a:defRPr/>
            </a:pP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POSEBNI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DIO PRORAČUNA SASTOJI SE OD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PLANA RASHODA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 IZDATAKA KOJI SE FINANCIRAJU. RASHODI I  IZDACI RASPOREĐENI SU PO PROGRAMIMA ODNOSNO NJIHOVIM SASTAVNIM DIJELOVIMA - AKTIVNOSTIMA, TEKUĆIM I KAPITALNIM PROJEKTIMA. </a:t>
            </a:r>
          </a:p>
          <a:p>
            <a:pPr marL="365760" indent="-256032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1268760"/>
            <a:ext cx="9144000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hr-HR" sz="36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3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PRORAČUN OPĆINE BAŠKA ZA </a:t>
            </a:r>
            <a:r>
              <a:rPr lang="hr-HR" sz="3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2022. </a:t>
            </a:r>
            <a:r>
              <a:rPr lang="hr-HR" sz="3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GODINU I PROJEKCIJA ZA </a:t>
            </a:r>
            <a:r>
              <a:rPr lang="hr-HR" sz="3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2023. </a:t>
            </a:r>
            <a:r>
              <a:rPr lang="hr-HR" sz="3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hr-HR" sz="3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r>
              <a:rPr lang="hr-HR" sz="3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GODINU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0349" y="4149080"/>
            <a:ext cx="5775364" cy="33855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SLUŽBENE NOVINE PRIMORSKO-GORANSKE ŽUPANIJE BROJ </a:t>
            </a:r>
            <a:r>
              <a:rPr lang="hr-HR" sz="1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32/21</a:t>
            </a:r>
            <a:endParaRPr lang="hr-HR" sz="16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53191" y="620688"/>
            <a:ext cx="7094314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0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USPOREDBA PRORAČUNA OPĆINE  BAŠKA  </a:t>
            </a:r>
            <a:r>
              <a:rPr lang="hr-HR" sz="20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2020. </a:t>
            </a:r>
            <a:r>
              <a:rPr lang="hr-HR" sz="20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hr-HR" sz="20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r>
              <a:rPr lang="hr-HR" sz="20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1282023"/>
              </p:ext>
            </p:extLst>
          </p:nvPr>
        </p:nvGraphicFramePr>
        <p:xfrm>
          <a:off x="611560" y="1340768"/>
          <a:ext cx="829907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746750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hr-HR" sz="2400" b="1" spc="200" dirty="0" smtClean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56032" eaLnBrk="1" fontAlgn="ctr" hangingPunct="1">
              <a:spcAft>
                <a:spcPts val="0"/>
              </a:spcAft>
              <a:buFont typeface="Wingdings 3"/>
              <a:buChar char=""/>
              <a:defRPr/>
            </a:pPr>
            <a:endParaRPr lang="hr-HR" sz="2400" b="1" i="1" dirty="0" smtClean="0"/>
          </a:p>
          <a:p>
            <a:pPr marL="365760" indent="-256032" algn="just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hr-HR" sz="2400" b="1" spc="200" dirty="0" smtClean="0">
                <a:solidFill>
                  <a:schemeClr val="accent1"/>
                </a:solidFill>
              </a:rPr>
              <a:t>                     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hr-HR" sz="2400" b="1" spc="200" dirty="0" smtClean="0">
              <a:solidFill>
                <a:schemeClr val="accent1"/>
              </a:solidFill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hr-HR" sz="2400" b="1" spc="200" dirty="0" smtClean="0">
              <a:solidFill>
                <a:schemeClr val="accent1"/>
              </a:solidFill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hr-HR" sz="2400" b="1" spc="200" dirty="0" smtClean="0">
              <a:solidFill>
                <a:schemeClr val="accent1"/>
              </a:solidFill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hr-HR" sz="900" b="1" spc="200" dirty="0" smtClean="0">
                <a:solidFill>
                  <a:schemeClr val="accent1"/>
                </a:solidFill>
              </a:rPr>
              <a:t>  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hr-HR" sz="2800" b="1" spc="200" dirty="0" smtClean="0">
              <a:solidFill>
                <a:schemeClr val="accent1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hr-HR" b="1" spc="200" dirty="0" smtClean="0">
              <a:solidFill>
                <a:schemeClr val="accent1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hr-HR" b="1" spc="200" dirty="0" smtClean="0">
              <a:solidFill>
                <a:schemeClr val="accent1"/>
              </a:solidFill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hr-HR" dirty="0"/>
          </a:p>
        </p:txBody>
      </p:sp>
      <p:pic>
        <p:nvPicPr>
          <p:cNvPr id="21507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" name="Diagram 27"/>
          <p:cNvGraphicFramePr/>
          <p:nvPr>
            <p:extLst>
              <p:ext uri="{D42A27DB-BD31-4B8C-83A1-F6EECF244321}">
                <p14:modId xmlns:p14="http://schemas.microsoft.com/office/powerpoint/2010/main" val="3559381218"/>
              </p:ext>
            </p:extLst>
          </p:nvPr>
        </p:nvGraphicFramePr>
        <p:xfrm>
          <a:off x="1403648" y="1988840"/>
          <a:ext cx="6768752" cy="305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1259632" y="2276872"/>
            <a:ext cx="684076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hr-HR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r-H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r-HR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GODINA</a:t>
            </a:r>
            <a:r>
              <a:rPr lang="hr-H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r-H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</a:t>
            </a:r>
            <a:r>
              <a:rPr lang="hr-HR" sz="20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2020.       2021.       2022.       2023.       2024.</a:t>
            </a:r>
            <a:endParaRPr lang="en-US" sz="20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09199" y="692696"/>
            <a:ext cx="5527667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USPOREDBA PRORAČUNA OPĆINE BAŠKA </a:t>
            </a:r>
          </a:p>
          <a:p>
            <a:pPr algn="ctr">
              <a:defRPr/>
            </a:pP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2020.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34018" y="476672"/>
            <a:ext cx="679000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USPOREDBA PRIHODA PRORAČUNA OPĆINE BAŠKA </a:t>
            </a:r>
            <a:b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2020.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GODINE</a:t>
            </a:r>
          </a:p>
        </p:txBody>
      </p:sp>
      <p:pic>
        <p:nvPicPr>
          <p:cNvPr id="23557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155155"/>
              </p:ext>
            </p:extLst>
          </p:nvPr>
        </p:nvGraphicFramePr>
        <p:xfrm>
          <a:off x="323528" y="1307669"/>
          <a:ext cx="8424937" cy="4569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730133"/>
              </p:ext>
            </p:extLst>
          </p:nvPr>
        </p:nvGraphicFramePr>
        <p:xfrm>
          <a:off x="457200" y="1481137"/>
          <a:ext cx="8229600" cy="4757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482057" y="404664"/>
            <a:ext cx="648376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STRUKTURA PLANIRANIH PRIHODA POSLOVANJA </a:t>
            </a:r>
          </a:p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2022.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GODINU</a:t>
            </a:r>
          </a:p>
        </p:txBody>
      </p:sp>
      <p:pic>
        <p:nvPicPr>
          <p:cNvPr id="24580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Grafikon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7227586"/>
              </p:ext>
            </p:extLst>
          </p:nvPr>
        </p:nvGraphicFramePr>
        <p:xfrm>
          <a:off x="192998" y="1247230"/>
          <a:ext cx="9061880" cy="4991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270778"/>
              </p:ext>
            </p:extLst>
          </p:nvPr>
        </p:nvGraphicFramePr>
        <p:xfrm>
          <a:off x="683568" y="116632"/>
          <a:ext cx="8352928" cy="583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683568" y="5949280"/>
            <a:ext cx="835292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PRIHODI POSLOVANJA </a:t>
            </a:r>
          </a:p>
        </p:txBody>
      </p:sp>
      <p:pic>
        <p:nvPicPr>
          <p:cNvPr id="25604" name="Picture 2" descr="O:\kis_2006\grbgrada.bm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afikon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613096"/>
              </p:ext>
            </p:extLst>
          </p:nvPr>
        </p:nvGraphicFramePr>
        <p:xfrm>
          <a:off x="469082" y="332656"/>
          <a:ext cx="8229600" cy="5386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afikon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289397"/>
              </p:ext>
            </p:extLst>
          </p:nvPr>
        </p:nvGraphicFramePr>
        <p:xfrm>
          <a:off x="323528" y="1556791"/>
          <a:ext cx="8640960" cy="4682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548680"/>
            <a:ext cx="8784976" cy="489364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OPĆI PRIHODI I PRIMICI (</a:t>
            </a:r>
            <a:r>
              <a:rPr lang="hr-HR" sz="2400" b="1" dirty="0" err="1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NENEMJENSKI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hr-HR" sz="24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MOGU FINANCIRATI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SVE VRSTE RASHODA </a:t>
            </a: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7651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3646977"/>
              </p:ext>
            </p:extLst>
          </p:nvPr>
        </p:nvGraphicFramePr>
        <p:xfrm>
          <a:off x="2244080" y="2492896"/>
          <a:ext cx="4799856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Oval 8"/>
          <p:cNvSpPr/>
          <p:nvPr/>
        </p:nvSpPr>
        <p:spPr>
          <a:xfrm>
            <a:off x="3835517" y="1987391"/>
            <a:ext cx="1224136" cy="1008112"/>
          </a:xfrm>
          <a:prstGeom prst="ellipse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relaxedInset"/>
            <a:bevelB prst="relaxedInset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hr-H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POREZNI PRIHODI</a:t>
            </a:r>
            <a:endParaRPr lang="hr-H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55089" y="5301208"/>
            <a:ext cx="2143536" cy="30777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1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OPĆI </a:t>
            </a:r>
            <a:r>
              <a:rPr lang="hr-HR" sz="1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PRIHODI</a:t>
            </a:r>
            <a:r>
              <a:rPr lang="hr-HR" sz="1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I PRIMICI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688" y="6238875"/>
            <a:ext cx="466725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66174" y="404664"/>
            <a:ext cx="4372287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ŠTO JE PRORAČUN?</a:t>
            </a:r>
          </a:p>
        </p:txBody>
      </p:sp>
      <p:sp>
        <p:nvSpPr>
          <p:cNvPr id="7" name="Rectangle 6"/>
          <p:cNvSpPr/>
          <p:nvPr/>
        </p:nvSpPr>
        <p:spPr>
          <a:xfrm>
            <a:off x="339310" y="1133455"/>
            <a:ext cx="8496944" cy="489364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PRORAČUN JE TEMELJNI FINANCIJSKI DOKUMENT KOJI UTVRĐUJE PLAN FINANCIRANJA SVIH AKTIVNOSTI I PROJEKATA .</a:t>
            </a:r>
          </a:p>
          <a:p>
            <a:pPr marL="365760" indent="-256032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ZAKONODAVNI AKT KOJIM SU REGULIRANA SVA PITANJA VEZANA UZ PRORAČUN JE ZAKON O PRORAČUNU (NARODNE NOVINE 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144/21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). </a:t>
            </a: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PRORAČUNU MALOM SAŽETAK JE PRORAČUNA KOJIM SE U POJEDNOSTAVLJENOM OBLIKU OMOGUĆUJE UVID U PRORAČUNSKI PROCES, S INFORMACIJAMA GDJE SE I NA KOJI NAČIN TROŠI NOVAC.</a:t>
            </a: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495423042"/>
              </p:ext>
            </p:extLst>
          </p:nvPr>
        </p:nvGraphicFramePr>
        <p:xfrm>
          <a:off x="4067944" y="332656"/>
          <a:ext cx="4464496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59132428"/>
              </p:ext>
            </p:extLst>
          </p:nvPr>
        </p:nvGraphicFramePr>
        <p:xfrm>
          <a:off x="683568" y="548680"/>
          <a:ext cx="2880320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43938153"/>
              </p:ext>
            </p:extLst>
          </p:nvPr>
        </p:nvGraphicFramePr>
        <p:xfrm>
          <a:off x="755576" y="3933056"/>
          <a:ext cx="3024336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29701" name="Picture 2" descr="O:\kis_2006\grbgrada.bmp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7691" y="476672"/>
            <a:ext cx="8282396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NAMJENSKI PRIHODI MOGU SE KORISTITI ZA ZAKONOM PROPISANE NAMJENE</a:t>
            </a:r>
          </a:p>
          <a:p>
            <a:pPr algn="ctr">
              <a:defRPr/>
            </a:pPr>
            <a:endParaRPr lang="hr-HR" sz="16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hr-HR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pic>
        <p:nvPicPr>
          <p:cNvPr id="28675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218567339"/>
              </p:ext>
            </p:extLst>
          </p:nvPr>
        </p:nvGraphicFramePr>
        <p:xfrm>
          <a:off x="1934787" y="1967310"/>
          <a:ext cx="632385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ectangle 12"/>
          <p:cNvSpPr/>
          <p:nvPr/>
        </p:nvSpPr>
        <p:spPr>
          <a:xfrm>
            <a:off x="3708400" y="6308725"/>
            <a:ext cx="24737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r-HR" sz="20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NAMJENSKI PRIHODI </a:t>
            </a: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3419872" y="1988840"/>
            <a:ext cx="1210634" cy="1224136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19" name="Oval 18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KOMUNALNA NAKNADA</a:t>
              </a:r>
            </a:p>
          </p:txBody>
        </p:sp>
      </p:grpSp>
      <p:grpSp>
        <p:nvGrpSpPr>
          <p:cNvPr id="3" name="Group 21"/>
          <p:cNvGrpSpPr/>
          <p:nvPr/>
        </p:nvGrpSpPr>
        <p:grpSpPr>
          <a:xfrm>
            <a:off x="4644008" y="1484784"/>
            <a:ext cx="1152128" cy="1152128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23" name="Oval 22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KOMUNALNI DOPRINOS</a:t>
              </a:r>
            </a:p>
          </p:txBody>
        </p:sp>
      </p:grpSp>
      <p:grpSp>
        <p:nvGrpSpPr>
          <p:cNvPr id="4" name="Group 26"/>
          <p:cNvGrpSpPr/>
          <p:nvPr/>
        </p:nvGrpSpPr>
        <p:grpSpPr>
          <a:xfrm>
            <a:off x="7308304" y="1700808"/>
            <a:ext cx="1152128" cy="1152128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28" name="Oval 27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BORAVIŠNA PRISTOJBA</a:t>
              </a:r>
            </a:p>
          </p:txBody>
        </p:sp>
      </p:grpSp>
      <p:grpSp>
        <p:nvGrpSpPr>
          <p:cNvPr id="6" name="Group 29"/>
          <p:cNvGrpSpPr/>
          <p:nvPr/>
        </p:nvGrpSpPr>
        <p:grpSpPr>
          <a:xfrm>
            <a:off x="5868144" y="1772816"/>
            <a:ext cx="1224136" cy="1224136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31" name="Oval 30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SPOMENIČKA RENTA</a:t>
              </a:r>
            </a:p>
          </p:txBody>
        </p:sp>
      </p:grpSp>
      <p:grpSp>
        <p:nvGrpSpPr>
          <p:cNvPr id="7" name="Group 32"/>
          <p:cNvGrpSpPr/>
          <p:nvPr/>
        </p:nvGrpSpPr>
        <p:grpSpPr>
          <a:xfrm>
            <a:off x="2123728" y="2060848"/>
            <a:ext cx="1138626" cy="1152128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34" name="Oval 33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VODNI DOPRINOS</a:t>
              </a:r>
            </a:p>
          </p:txBody>
        </p:sp>
      </p:grpSp>
      <p:grpSp>
        <p:nvGrpSpPr>
          <p:cNvPr id="8" name="Group 35"/>
          <p:cNvGrpSpPr/>
          <p:nvPr/>
        </p:nvGrpSpPr>
        <p:grpSpPr>
          <a:xfrm>
            <a:off x="5796136" y="3501008"/>
            <a:ext cx="936104" cy="936104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37" name="Oval 36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DONACIJE</a:t>
              </a:r>
            </a:p>
          </p:txBody>
        </p:sp>
      </p:grpSp>
      <p:grpSp>
        <p:nvGrpSpPr>
          <p:cNvPr id="9" name="Group 38"/>
          <p:cNvGrpSpPr/>
          <p:nvPr/>
        </p:nvGrpSpPr>
        <p:grpSpPr>
          <a:xfrm>
            <a:off x="3059832" y="3356992"/>
            <a:ext cx="1066618" cy="1080120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40" name="Oval 39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Oval 4"/>
            <p:cNvSpPr/>
            <p:nvPr/>
          </p:nvSpPr>
          <p:spPr>
            <a:xfrm>
              <a:off x="1513297" y="748335"/>
              <a:ext cx="601460" cy="6014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POMOĆI</a:t>
              </a:r>
            </a:p>
          </p:txBody>
        </p:sp>
      </p:grpSp>
      <p:grpSp>
        <p:nvGrpSpPr>
          <p:cNvPr id="10" name="Group 41"/>
          <p:cNvGrpSpPr/>
          <p:nvPr/>
        </p:nvGrpSpPr>
        <p:grpSpPr>
          <a:xfrm>
            <a:off x="4572000" y="2852936"/>
            <a:ext cx="1152128" cy="1152128"/>
            <a:chOff x="1388730" y="623768"/>
            <a:chExt cx="850594" cy="850594"/>
          </a:xfrm>
          <a:solidFill>
            <a:schemeClr val="accent1">
              <a:lumMod val="75000"/>
            </a:schemeClr>
          </a:solidFill>
        </p:grpSpPr>
        <p:sp>
          <p:nvSpPr>
            <p:cNvPr id="43" name="Oval 42"/>
            <p:cNvSpPr/>
            <p:nvPr/>
          </p:nvSpPr>
          <p:spPr>
            <a:xfrm>
              <a:off x="1388730" y="623768"/>
              <a:ext cx="850594" cy="85059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Oval 4"/>
            <p:cNvSpPr/>
            <p:nvPr/>
          </p:nvSpPr>
          <p:spPr>
            <a:xfrm>
              <a:off x="1513297" y="748336"/>
              <a:ext cx="601460" cy="60146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90" tIns="8890" rIns="8890" bIns="8890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hr-HR" sz="1000" dirty="0"/>
                <a:t>NAKNADE </a:t>
              </a:r>
              <a:r>
                <a:rPr lang="hr-HR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ZA</a:t>
              </a:r>
              <a:r>
                <a:rPr lang="hr-HR" sz="1000" dirty="0"/>
                <a:t> KONCESIJE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746750"/>
          </a:xfrm>
        </p:spPr>
        <p:txBody>
          <a:bodyPr/>
          <a:lstStyle/>
          <a:p>
            <a:pPr>
              <a:defRPr/>
            </a:pPr>
            <a:endParaRPr lang="hr-HR" sz="28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764704"/>
            <a:ext cx="7920880" cy="600164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PRIMICI OD DUGOROČNOG ZADUŽENJA MOGU SE KORISTITI ISKLJUČIVO ZA KAPITALNE INVESTICIJE UZ PRETHODNU SUGLASNOST VLADE RH</a:t>
            </a: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PRIHODI OD PRODAJE IMOVINE MOGU SE KORISTITI ZA KAPITALNE RASHODE</a:t>
            </a: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0724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76672"/>
            <a:ext cx="9144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USPOREDBA RASHODA PRORAČUNA OPĆINE BAŠKA </a:t>
            </a:r>
            <a:b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2020.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GODINE</a:t>
            </a:r>
          </a:p>
        </p:txBody>
      </p:sp>
      <p:pic>
        <p:nvPicPr>
          <p:cNvPr id="32772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7233818"/>
              </p:ext>
            </p:extLst>
          </p:nvPr>
        </p:nvGraphicFramePr>
        <p:xfrm>
          <a:off x="457200" y="1412776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1955105"/>
              </p:ext>
            </p:extLst>
          </p:nvPr>
        </p:nvGraphicFramePr>
        <p:xfrm>
          <a:off x="611560" y="1484784"/>
          <a:ext cx="8352927" cy="4392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450355"/>
              </p:ext>
            </p:extLst>
          </p:nvPr>
        </p:nvGraphicFramePr>
        <p:xfrm>
          <a:off x="323528" y="908720"/>
          <a:ext cx="822960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467543" y="332656"/>
            <a:ext cx="8208913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STRUKTURA RASHODA I IZDATAKA PREMA FUNKCIJI</a:t>
            </a: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5464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970169"/>
              </p:ext>
            </p:extLst>
          </p:nvPr>
        </p:nvGraphicFramePr>
        <p:xfrm>
          <a:off x="467544" y="404664"/>
          <a:ext cx="8229600" cy="5401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395534" y="5733256"/>
            <a:ext cx="842493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RASHODI POSLOVANJA </a:t>
            </a:r>
          </a:p>
        </p:txBody>
      </p:sp>
      <p:pic>
        <p:nvPicPr>
          <p:cNvPr id="33796" name="Picture 2" descr="O:\kis_2006\grbgrada.bm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746750"/>
          </a:xfrm>
        </p:spPr>
        <p:txBody>
          <a:bodyPr/>
          <a:lstStyle/>
          <a:p>
            <a:pPr algn="ctr">
              <a:buFont typeface="Wingdings 3" pitchFamily="18" charset="2"/>
              <a:buNone/>
              <a:defRPr/>
            </a:pPr>
            <a:endParaRPr lang="hr-HR" sz="28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defRPr/>
            </a:pPr>
            <a:endParaRPr lang="hr-HR" dirty="0"/>
          </a:p>
        </p:txBody>
      </p:sp>
      <p:sp>
        <p:nvSpPr>
          <p:cNvPr id="5" name="Rectangle 4"/>
          <p:cNvSpPr/>
          <p:nvPr/>
        </p:nvSpPr>
        <p:spPr>
          <a:xfrm>
            <a:off x="1235928" y="548680"/>
            <a:ext cx="657032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STRUKTURA PLANIRANIH RASHODA POSLOVANJA </a:t>
            </a:r>
          </a:p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2022.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GODINU</a:t>
            </a:r>
          </a:p>
        </p:txBody>
      </p:sp>
      <p:pic>
        <p:nvPicPr>
          <p:cNvPr id="34821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afikon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353539"/>
              </p:ext>
            </p:extLst>
          </p:nvPr>
        </p:nvGraphicFramePr>
        <p:xfrm>
          <a:off x="395536" y="1484783"/>
          <a:ext cx="8515102" cy="4754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768684"/>
              </p:ext>
            </p:extLst>
          </p:nvPr>
        </p:nvGraphicFramePr>
        <p:xfrm>
          <a:off x="467544" y="692696"/>
          <a:ext cx="82296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539551" y="5405139"/>
            <a:ext cx="8139311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RASHODI ZA NABAVU NEFINANCIJSKE IMOVINE</a:t>
            </a:r>
          </a:p>
        </p:txBody>
      </p:sp>
      <p:pic>
        <p:nvPicPr>
          <p:cNvPr id="35844" name="Picture 2" descr="O:\kis_2006\grbgrada.bm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3" y="332656"/>
            <a:ext cx="8208913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STRUKTURA PLANIRANIH RASHODA ZA NABAVU NEFINANCIJSKE IMOVINE </a:t>
            </a:r>
          </a:p>
          <a:p>
            <a:pPr algn="ctr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2022.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GODINU</a:t>
            </a:r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075369"/>
              </p:ext>
            </p:extLst>
          </p:nvPr>
        </p:nvGraphicFramePr>
        <p:xfrm>
          <a:off x="683568" y="1481137"/>
          <a:ext cx="8003232" cy="4468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mond 10"/>
          <p:cNvSpPr/>
          <p:nvPr/>
        </p:nvSpPr>
        <p:spPr>
          <a:xfrm>
            <a:off x="1187450" y="260350"/>
            <a:ext cx="6448425" cy="6448425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defRPr/>
            </a:pPr>
            <a:endParaRPr lang="hr-H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7891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554474" y="2967335"/>
            <a:ext cx="603505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5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IZDVOJENI PROJEKTI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688" y="6238875"/>
            <a:ext cx="466725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548680"/>
            <a:ext cx="8568952" cy="489364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ctr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PRORAČUN JE AKT KOJIM SE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PROCJENJUJU PRIHODI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PRIMICI TE UTVRĐUJU RASHODI I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IZDACI JEDINICE LOKALNE SAMOUPRAVE ZA PRORAČUNSKU GODINU, A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SADRŽI I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PROJEKCIJU PRIHODA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PRIMITAKA TE RASHODA I IZDATAKA ZA DVIJE GODINE UNAPRIJED.</a:t>
            </a:r>
          </a:p>
          <a:p>
            <a:pPr marL="365760" indent="-256032" algn="ctr" fontAlgn="auto">
              <a:spcAft>
                <a:spcPts val="0"/>
              </a:spcAft>
              <a:buFont typeface="Wingdings 3"/>
              <a:buChar char="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  <a:p>
            <a:pPr marL="365760" indent="-256032" algn="ctr" fontAlgn="auto">
              <a:spcAft>
                <a:spcPts val="0"/>
              </a:spcAft>
              <a:buFont typeface="Wingdings 3"/>
              <a:buChar char="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PRORAČUN MORA BITI URAVNOTEŽEN - UKUPNA VISINA PLANIRANIH PRIHODA MORA </a:t>
            </a:r>
            <a:r>
              <a:rPr lang="hr-HR" sz="2400" b="1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BITI </a:t>
            </a:r>
            <a:r>
              <a:rPr lang="hr-HR" sz="2400" b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ISTOVJETNA UKUPNOJ </a:t>
            </a:r>
            <a:r>
              <a:rPr lang="hr-HR" sz="2400" b="1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VISINI </a:t>
            </a:r>
            <a:r>
              <a:rPr lang="hr-HR" sz="2400" b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PLANIRANIH RASHODA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4788024" y="5085184"/>
          <a:ext cx="1607840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 bwMode="auto">
          <a:xfrm>
            <a:off x="777293" y="198755"/>
            <a:ext cx="8064896" cy="5688632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sp>
      <p:sp>
        <p:nvSpPr>
          <p:cNvPr id="9" name="Rectangle 8"/>
          <p:cNvSpPr/>
          <p:nvPr/>
        </p:nvSpPr>
        <p:spPr>
          <a:xfrm>
            <a:off x="1226035" y="188639"/>
            <a:ext cx="7452828" cy="5375318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endParaRPr lang="hr-HR" sz="12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endParaRPr lang="hr-HR" sz="12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endParaRPr lang="hr-HR" sz="12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6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BRIGA </a:t>
            </a:r>
            <a:r>
              <a:rPr lang="hr-HR" sz="16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hr-HR" sz="16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DJECI</a:t>
            </a:r>
          </a:p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6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3.215.475 kn</a:t>
            </a:r>
            <a:endParaRPr lang="hr-HR" sz="16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endParaRPr lang="hr-HR" sz="1200" b="1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666750">
              <a:lnSpc>
                <a:spcPct val="90000"/>
              </a:lnSpc>
              <a:spcAft>
                <a:spcPct val="35000"/>
              </a:spcAft>
              <a:defRPr/>
            </a:pP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4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PREDŠKOLSKI ODGOJ                                                                           </a:t>
            </a:r>
            <a:r>
              <a:rPr lang="hr-HR" sz="1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2.370.000 kn</a:t>
            </a:r>
            <a:endParaRPr lang="hr-HR" sz="1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FINANCIRANJE REDOVNE DJELATNOSTI DJEČJEG VRTIĆA                                    </a:t>
            </a: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    2.208.000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NABAVA OPREME ZA UPRAVU DJEČJEG VRTIĆA                                                       </a:t>
            </a: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       12.000 kn</a:t>
            </a: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ODRŽAVANJE ZGRADE DJEČJEG VRTIĆA	   			                         150.000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endParaRPr lang="hr-HR" sz="14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OSNOVNO</a:t>
            </a:r>
            <a:r>
              <a:rPr lang="hr-HR" sz="1400" b="1" u="sng" dirty="0">
                <a:latin typeface="Calibri" panose="020F0502020204030204" pitchFamily="34" charset="0"/>
                <a:cs typeface="Calibri" panose="020F0502020204030204" pitchFamily="34" charset="0"/>
              </a:rPr>
              <a:t>, SREDNJOŠKOLSKO I VISOKO OBRAZOVANJE                 </a:t>
            </a:r>
            <a:r>
              <a:rPr lang="hr-HR" sz="1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845.475 kn</a:t>
            </a:r>
            <a:endParaRPr lang="hr-HR" sz="1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TEKUĆE POMOĆI OSNOVNOJ ŠKOLI: FINANCIRANJE IZBORNE NASTAVE - ROBOTIKE, </a:t>
            </a: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PRODUŽENOG BORAVKA, VODITELJSTVA, DODATNOG PSIHOLOGA, MARENDE, IZLETA      413.600 kn</a:t>
            </a: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NABAVA </a:t>
            </a:r>
            <a:r>
              <a:rPr lang="hr-HR" sz="1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KNJIGA ZA ŠKOLSKU KNJIŽNICU                                                          </a:t>
            </a: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5.000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TEKUĆA POMOĆ </a:t>
            </a:r>
            <a:r>
              <a:rPr lang="hr-HR" sz="1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SREDNJOJ ŠKOLI HRVATSKI KRALJ ZVONIMIR KRK    </a:t>
            </a: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8.000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STIPENDIJE </a:t>
            </a:r>
            <a:r>
              <a:rPr lang="hr-HR" sz="1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UČENICIMA I STUDENTIMA                                     </a:t>
            </a: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291.875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SUFINANCIRANJE </a:t>
            </a:r>
            <a:r>
              <a:rPr lang="hr-HR" sz="1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CIJENE PRIJEVOZA UČENIKA I STUDENATA                                        </a:t>
            </a: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            17.000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NABAVA UDŽBENIKA                                                                                                                         100.000 kn</a:t>
            </a:r>
          </a:p>
          <a:p>
            <a:pPr algn="just"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NAGRADE ZA SUDJELOVANJE NA DRŽAVNIM NATJECANJIMA                                                     10.000 kn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66675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12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827584" y="404664"/>
            <a:ext cx="7128792" cy="5616624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hr-H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ULAGANJA U KOMUNALNU INFRASTRUKTURU</a:t>
            </a:r>
          </a:p>
          <a:p>
            <a:pPr algn="ctr">
              <a:defRPr/>
            </a:pPr>
            <a:endParaRPr lang="hr-HR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hr-H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ODRŽAVANJA</a:t>
            </a:r>
            <a:endParaRPr lang="hr-HR" sz="12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6.157.597 kn</a:t>
            </a: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NERAZVRSTANIH CESTA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1.020.377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JAVNIH POVRŠINA NA KOJIMA NIJE DOPUŠTEN PROMET MOTORNIM VOZILIMA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1.799.329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GRAĐEVINA JAVNE ODVODNJE OBORINSKIH VODA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206.178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JAVNIH ZELENIH POVRŠINA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804.479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GRAĐEVINA, UREĐAJA I PREDMETA JAVNE NAMJENE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374.339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ČISTOĆE JAVNIH POVRŠINA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1.256.895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ODRŽAVANJE JAVNE RASVJETE</a:t>
            </a:r>
            <a:r>
              <a:rPr lang="hr-HR" sz="1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                696.000 kn</a:t>
            </a:r>
            <a:endParaRPr lang="vi-VN" sz="10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GRADNJE 10.235.715 kn</a:t>
            </a:r>
          </a:p>
          <a:p>
            <a:pPr algn="ctr">
              <a:defRPr/>
            </a:pPr>
            <a:endParaRPr lang="hr-HR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hr-HR" sz="11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IZGRADNJA		REKONTRUKCIJA</a:t>
            </a:r>
          </a:p>
          <a:p>
            <a:pPr algn="just">
              <a:lnSpc>
                <a:spcPct val="150000"/>
              </a:lnSpc>
              <a:defRPr/>
            </a:pPr>
            <a:r>
              <a:rPr lang="hr-HR" sz="10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NERAZVRSTANE CESTE  		    580.000 kn		       1.630.575 kn</a:t>
            </a:r>
          </a:p>
          <a:p>
            <a:pPr algn="just">
              <a:lnSpc>
                <a:spcPct val="150000"/>
              </a:lnSpc>
              <a:defRPr/>
            </a:pPr>
            <a:r>
              <a:rPr lang="hr-HR" sz="10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JAVNE POVRŠINE	 	 	3.282.890 kn		               -	 </a:t>
            </a:r>
          </a:p>
          <a:p>
            <a:pPr algn="just">
              <a:lnSpc>
                <a:spcPct val="150000"/>
              </a:lnSpc>
              <a:defRPr/>
            </a:pPr>
            <a:r>
              <a:rPr lang="hr-HR" sz="10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JAVNA RASVJETA		      	      55.000 kn		       2.125.000 kn</a:t>
            </a:r>
          </a:p>
          <a:p>
            <a:pPr algn="just">
              <a:lnSpc>
                <a:spcPct val="150000"/>
              </a:lnSpc>
              <a:defRPr/>
            </a:pPr>
            <a:r>
              <a:rPr lang="hr-HR" sz="10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GROBLJA			               -		       1.000.000 kn</a:t>
            </a:r>
          </a:p>
          <a:p>
            <a:pPr algn="just">
              <a:lnSpc>
                <a:spcPct val="150000"/>
              </a:lnSpc>
              <a:defRPr/>
            </a:pPr>
            <a:r>
              <a:rPr lang="hr-HR" sz="10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ZELENE POVRŠINE		    800.000 kn		                 -	</a:t>
            </a:r>
          </a:p>
          <a:p>
            <a:pPr algn="just">
              <a:lnSpc>
                <a:spcPct val="150000"/>
              </a:lnSpc>
              <a:defRPr/>
            </a:pPr>
            <a:r>
              <a:rPr lang="hr-HR" sz="10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GRAĐEVINE I UREĐAJI JAVNE NAMJENE	    762.250 kn 		                 -	</a:t>
            </a:r>
          </a:p>
          <a:p>
            <a:pPr algn="just">
              <a:lnSpc>
                <a:spcPct val="150000"/>
              </a:lnSpc>
              <a:defRPr/>
            </a:pPr>
            <a:endParaRPr lang="hr-HR" sz="1000" b="1" u="sng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450" y="6235700"/>
            <a:ext cx="46355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987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 bwMode="auto">
          <a:xfrm>
            <a:off x="2915816" y="1077960"/>
            <a:ext cx="1837166" cy="1361666"/>
          </a:xfrm>
          <a:prstGeom prst="roundRect">
            <a:avLst/>
          </a:prstGeom>
          <a:solidFill>
            <a:srgbClr val="FF9933"/>
          </a:solidFill>
          <a:effectLst>
            <a:glow rad="139700">
              <a:schemeClr val="accent5">
                <a:lumMod val="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hr-H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SUFINANCIRANJE IZGRADNJE POS STANOVA</a:t>
            </a: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3.189.793 kn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39552" y="2759879"/>
            <a:ext cx="1842451" cy="173584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139700">
              <a:schemeClr val="accent5">
                <a:lumMod val="75000"/>
                <a:alpha val="40000"/>
              </a:schemeClr>
            </a:glow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threePt" dir="t"/>
          </a:scene3d>
          <a:sp3d contourW="12700">
            <a:bevelT/>
            <a:contourClr>
              <a:schemeClr val="bg1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MODERNIZACIJA JAVNE RASVJETE</a:t>
            </a: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2.125.000 kn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6948263" y="2194417"/>
            <a:ext cx="1778005" cy="130659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139700">
              <a:schemeClr val="accent2">
                <a:lumMod val="60000"/>
                <a:lumOff val="40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ctr">
              <a:defRPr/>
            </a:pPr>
            <a:endParaRPr lang="hr-H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IZGRADNJA I </a:t>
            </a:r>
          </a:p>
          <a:p>
            <a:pPr algn="ctr">
              <a:defRPr/>
            </a:pP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REKONSTRUKCIJA </a:t>
            </a:r>
          </a:p>
          <a:p>
            <a:pPr algn="ctr">
              <a:defRPr/>
            </a:pP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CESTA</a:t>
            </a:r>
            <a:endParaRPr lang="hr-HR" sz="3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3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2.210.575 kn</a:t>
            </a:r>
            <a:endParaRPr lang="hr-HR" sz="1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>
              <a:defRPr/>
            </a:pP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17"/>
          <p:cNvSpPr/>
          <p:nvPr/>
        </p:nvSpPr>
        <p:spPr bwMode="auto">
          <a:xfrm>
            <a:off x="899592" y="312500"/>
            <a:ext cx="1763834" cy="153091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228600">
              <a:srgbClr val="FF9933">
                <a:alpha val="40000"/>
              </a:srgb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hr-HR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ULAGANJA NA POMORSKOM DOBRU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3.522.890 kn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17"/>
          <p:cNvSpPr/>
          <p:nvPr/>
        </p:nvSpPr>
        <p:spPr bwMode="auto">
          <a:xfrm>
            <a:off x="4952500" y="1665539"/>
            <a:ext cx="1745684" cy="12594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228600">
              <a:schemeClr val="accent1">
                <a:lumMod val="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hr-HR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REKONSTRUKCIJA DRUŠTVENOG DOMA BAŠKA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3.150.000 kn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644008" y="3983528"/>
            <a:ext cx="1982169" cy="144151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139700">
              <a:schemeClr val="accent3">
                <a:lumMod val="60000"/>
                <a:lumOff val="40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hr-HR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SPREMNICI ZA ODVOJENO PRIKUPLJANJE OTPADA </a:t>
            </a: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600.000 kn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17"/>
          <p:cNvSpPr/>
          <p:nvPr/>
        </p:nvSpPr>
        <p:spPr bwMode="auto">
          <a:xfrm>
            <a:off x="6808273" y="4704283"/>
            <a:ext cx="1782650" cy="1317005"/>
          </a:xfrm>
          <a:prstGeom prst="roundRect">
            <a:avLst/>
          </a:prstGeom>
          <a:solidFill>
            <a:srgbClr val="FF9933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hr-HR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WIFI4EU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110.500 kn</a:t>
            </a: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hr-H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555776" y="3501009"/>
            <a:ext cx="1892861" cy="1584176"/>
          </a:xfrm>
          <a:prstGeom prst="roundRect">
            <a:avLst/>
          </a:prstGeom>
          <a:effectLst>
            <a:glow rad="139700">
              <a:schemeClr val="accent1">
                <a:lumMod val="75000"/>
                <a:alpha val="40000"/>
              </a:schemeClr>
            </a:glow>
            <a:outerShdw blurRad="50800" dist="25000" dir="5400000" rotWithShape="0">
              <a:schemeClr val="accent3">
                <a:lumMod val="60000"/>
                <a:lumOff val="4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OPREMANJE VJEŽBALIŠTA NA OTVORENOM</a:t>
            </a: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hr-HR" sz="1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800.000 kn</a:t>
            </a:r>
          </a:p>
          <a:p>
            <a:pPr algn="ctr"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hr-HR" sz="1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688" y="6238875"/>
            <a:ext cx="466725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79712" y="548680"/>
            <a:ext cx="5519460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TKO DONOSI PRORAČUN?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552" y="2060848"/>
            <a:ext cx="8064896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PRORAČUN DONOSI PREDSTAVNIČKO TIJELO JEDINICE LOKALNE SAMOUPRAVE - OPĆINSKO VIJEĆE OPĆINE BAŠKA. </a:t>
            </a:r>
          </a:p>
          <a:p>
            <a:pPr marL="365760" indent="-256032" algn="ctr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ctr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NAČELNIK PRIJEDLOG PRORAČUNA DOSTAVLJA PREDSTAVNIČKOM TIJELU DO </a:t>
            </a:r>
            <a:r>
              <a:rPr lang="hr-HR" sz="2400" b="1" dirty="0" err="1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15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STUDENOG TEKUĆE GODINE ZA NAREDNU KALENDARSKU GODINU.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4" y="1124744"/>
            <a:ext cx="8280920" cy="452431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PREDSTAVNIČKO TIJELO NAJKASNIJE DO KONCA TEKUĆE GODINE MORA DONIJETI PRORAČUN ZA NAREDNU GODINU.</a:t>
            </a:r>
          </a:p>
          <a:p>
            <a:pPr marL="365760" indent="-256032" algn="ctr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U SLUČAJU NEDONOŠENJA PRORAČUNA DO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KONCA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TEKUĆE GODINE ZA NAREDNU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GODINU, DONOSI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SE ODLUKA O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PRIVREMENOM FINANCIRANJU,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 AKO SE NE DONESE  NI ODLUKA O PRIVREMENOM FINANCIRANJU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FINANCIRANJE </a:t>
            </a: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SE OBAVLJA IZVRŠAVANJEM REDOVNIH  I NUŽNIH IZDATAKA U SKLADU SA ZAKONOM.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5" y="836712"/>
            <a:ext cx="8352928" cy="415498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PRORAČUN SE SUKLADNO ZAKONU MOŽE MIJENJATI TIJEKOM PRORAČUNSKE GODINE. PROCEDURA IZMJENA PRORAČUNA JEDNAKA JE PROCEDURI NJEGOVA DONOŠENJA - REBALANS PREDLAŽE NAČELNIK, A DONOSI GA OPĆINSKO VIJEĆE. </a:t>
            </a:r>
          </a:p>
          <a:p>
            <a:pPr marL="365760" indent="-256032" algn="ctr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ctr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PRORAČUN SE OBJAVLJUJE U SLUŽBENIM NOVINAMA PRIMORSKO-GORANSKE ŽUPANIJE I SLUŽBENIM INTERNET STRANICAMA </a:t>
            </a:r>
            <a:r>
              <a:rPr lang="hr-HR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/>
              </a:rPr>
              <a:t>www.baska.hr</a:t>
            </a:r>
            <a:r>
              <a:rPr lang="hr-HR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23728" y="620688"/>
            <a:ext cx="4905510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32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SADRŽAJ PRORAČUNA</a:t>
            </a:r>
          </a:p>
        </p:txBody>
      </p:sp>
      <p:sp>
        <p:nvSpPr>
          <p:cNvPr id="7" name="Rectangle 6"/>
          <p:cNvSpPr/>
          <p:nvPr/>
        </p:nvSpPr>
        <p:spPr>
          <a:xfrm>
            <a:off x="467544" y="2020198"/>
            <a:ext cx="8136904" cy="2677656"/>
          </a:xfrm>
          <a:prstGeom prst="rect">
            <a:avLst/>
          </a:prstGeom>
          <a:noFill/>
        </p:spPr>
        <p:txBody>
          <a:bodyPr anchor="ctr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just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PRORAČUN SE SASTOJI OD OPĆEG I POSEBNOG   </a:t>
            </a:r>
            <a:r>
              <a:rPr lang="hr-HR" sz="2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DIJELA. </a:t>
            </a: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ipsa 8"/>
          <p:cNvSpPr/>
          <p:nvPr/>
        </p:nvSpPr>
        <p:spPr>
          <a:xfrm>
            <a:off x="3455876" y="2924944"/>
            <a:ext cx="162018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386" name="Picture 2" descr="O:\kis_2006\grbgrada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188640"/>
            <a:ext cx="8496944" cy="95410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</a:t>
            </a:r>
            <a:r>
              <a:rPr lang="hr-HR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OPĆI DIO PRORAČUNA OBUHVAĆA RAČUN PRIHODA I RASHODA TE RAČUN FINANCIRANJA</a:t>
            </a:r>
            <a:r>
              <a:rPr lang="hr-HR" sz="1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1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6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hr-HR" sz="16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 RAČUNU PRIHODA I RASHODA KORISTE SE POJMOVI PRIHODI I RASHODI – RIJEČ JE O POSLOVANJU, TE PRODAJI I NABAVI NEFINANCIJSKE IMOVINE.</a:t>
            </a:r>
            <a:endParaRPr lang="hr-HR" sz="16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38815"/>
              </p:ext>
            </p:extLst>
          </p:nvPr>
        </p:nvGraphicFramePr>
        <p:xfrm>
          <a:off x="406864" y="1142747"/>
          <a:ext cx="8237473" cy="5468865"/>
        </p:xfrm>
        <a:graphic>
          <a:graphicData uri="http://schemas.openxmlformats.org/drawingml/2006/table">
            <a:tbl>
              <a:tblPr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16123"/>
                <a:gridCol w="2764322"/>
                <a:gridCol w="38546"/>
                <a:gridCol w="1329674"/>
                <a:gridCol w="1093482"/>
                <a:gridCol w="1075986"/>
                <a:gridCol w="874786"/>
                <a:gridCol w="544554"/>
              </a:tblGrid>
              <a:tr h="198021">
                <a:tc>
                  <a:txBody>
                    <a:bodyPr/>
                    <a:lstStyle/>
                    <a:p>
                      <a:pPr algn="l" fontAlgn="ctr"/>
                      <a:r>
                        <a:rPr lang="hr-HR" sz="7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OPĆINA </a:t>
                      </a:r>
                      <a:r>
                        <a:rPr lang="hr-HR" sz="700" b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BAŠKA</a:t>
                      </a:r>
                      <a:endParaRPr lang="hr-HR" sz="7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2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2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2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2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2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2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2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</a:tr>
              <a:tr h="17747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PRORAČUN </a:t>
                      </a:r>
                      <a:r>
                        <a:rPr lang="pl-PL" sz="12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 </a:t>
                      </a:r>
                      <a:r>
                        <a:rPr lang="pl-PL" sz="12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2022. </a:t>
                      </a:r>
                      <a:r>
                        <a:rPr lang="pl-PL" sz="12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GODINU I PROJEKCIJE ZA </a:t>
                      </a:r>
                      <a:r>
                        <a:rPr lang="pl-PL" sz="12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2023. </a:t>
                      </a:r>
                      <a:r>
                        <a:rPr lang="pl-PL" sz="12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</a:t>
                      </a:r>
                      <a:r>
                        <a:rPr lang="pl-PL" sz="12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2024. </a:t>
                      </a:r>
                      <a:r>
                        <a:rPr lang="pl-PL" sz="12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GODINU</a:t>
                      </a:r>
                      <a:endParaRPr lang="pl-PL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11743">
                <a:tc>
                  <a:txBody>
                    <a:bodyPr/>
                    <a:lstStyle/>
                    <a:p>
                      <a:pPr algn="l" fontAlgn="ctr"/>
                      <a:r>
                        <a:rPr lang="hr-HR" sz="700" b="1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700" b="1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700" u="none" strike="noStrike" dirty="0">
                          <a:effectLst/>
                        </a:rPr>
                        <a:t> </a:t>
                      </a:r>
                      <a:endParaRPr lang="hr-HR" sz="700" b="1" i="0" u="none" strike="noStrike" dirty="0">
                        <a:effectLst/>
                        <a:latin typeface="Arial"/>
                      </a:endParaRPr>
                    </a:p>
                  </a:txBody>
                  <a:tcPr marL="6573" marR="6573" marT="657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700" u="none" strike="noStrike" dirty="0">
                          <a:effectLst/>
                        </a:rPr>
                        <a:t> </a:t>
                      </a:r>
                      <a:endParaRPr lang="hr-HR" sz="700" b="1" i="0" u="none" strike="noStrike" dirty="0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</a:tr>
              <a:tr h="57546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OPĆI DIO  REKAPITULACIJA 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4320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RAČUN PRIHODA I RASHODA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2022.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2023.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2024.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2/1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3/2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2348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Prihod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39.340.732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41.573.977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36.544.177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1034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6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PRIHODI POSLOVANJA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35.837.072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40.969.977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35.940.177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1137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7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PRIHODI OD PRODAJE NEFINANCIJSKE IMOVINE</a:t>
                      </a:r>
                      <a:endParaRPr lang="pl-PL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3.503.660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604.000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604.000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19062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Rashod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39.925.056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40.519.977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35.110.177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2348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3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RASHODI POSLOVANJA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24.694.197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18.358.897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17.109.677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74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2348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4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RASHODI ZA NABAVU NEFINANCIJSKE IMOVINE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15.230.859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21.161.080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18.000.500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81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32038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RAZLIKA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-584.324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1.054.000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1.434.000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-180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1034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RAČUN ZADUŽIVANJA/FINANCIRANJA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19719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5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IZDACI ZA FINANCIJSKU IMOVINU I OTPLATE ZAJMOVA</a:t>
                      </a:r>
                      <a:endParaRPr lang="pl-PL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3.570.816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1.054.000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1.434.000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1034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8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PRIMICI OD FINANCIJSKE IMOVINE I ZADUŽIVANJA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2.125.000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3005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NETO ZADUŽIVANJE I FINANCIRANJE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-1.445.816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-1.054.000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-1.434.000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6292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RASPOLOŽIVA SREDSTVA IZ PRETHODNIH GODINA (VIŠAK PRIHODA I REZERVIRANJA)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4320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u="none" strike="noStrike">
                          <a:effectLst/>
                        </a:rPr>
                        <a:t>9</a:t>
                      </a:r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UKUPAN DONOS VIŠKA/MANJA IZ PRETHODNE GODINE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2.030.140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6573" marR="6573" marT="6573" marB="0" anchor="ctr"/>
                </a:tc>
              </a:tr>
              <a:tr h="243205">
                <a:tc>
                  <a:txBody>
                    <a:bodyPr/>
                    <a:lstStyle/>
                    <a:p>
                      <a:pPr algn="ctr" fontAlgn="ctr"/>
                      <a:endParaRPr lang="hr-HR" sz="700" b="0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DIO VIŠKA/MANJKA IZ PRETHODE-IH GODINA</a:t>
                      </a:r>
                      <a:r>
                        <a:rPr lang="hr-HR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KOJI ĆE SE POKRITI U RAZDOBLJU 2022.-2022.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hr-HR" sz="10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2.030.140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6573" marR="6573" marT="6573" marB="0" anchor="ctr"/>
                </a:tc>
              </a:tr>
              <a:tr h="27607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1" i="0" u="none" strike="noStrike" dirty="0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VIŠAK/MANJAK + NETO ZADUŽIVANJA/FINANCIRANJA+ RASPOLOŽIVA SREDSTVA IZ PRETHODNIH GODINA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    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49778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PRIHODI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43.495.872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41.573.977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36.544.177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  <a:tr h="262925">
                <a:tc>
                  <a:txBody>
                    <a:bodyPr/>
                    <a:lstStyle/>
                    <a:p>
                      <a:pPr algn="l" fontAlgn="ctr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1" i="0" u="none" strike="noStrike">
                        <a:effectLst/>
                        <a:latin typeface="Arial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RASHODI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43.495.872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41.573.977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36.544.177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73" marR="6573" marT="6573" marB="0" anchor="ctr"/>
                </a:tc>
              </a:tr>
            </a:tbl>
          </a:graphicData>
        </a:graphic>
      </p:graphicFrame>
      <p:cxnSp>
        <p:nvCxnSpPr>
          <p:cNvPr id="5" name="Ravni poveznik sa strelicom 4"/>
          <p:cNvCxnSpPr/>
          <p:nvPr/>
        </p:nvCxnSpPr>
        <p:spPr>
          <a:xfrm flipH="1">
            <a:off x="3455876" y="1196262"/>
            <a:ext cx="217893" cy="136864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Elipsa 14"/>
          <p:cNvSpPr/>
          <p:nvPr/>
        </p:nvSpPr>
        <p:spPr>
          <a:xfrm>
            <a:off x="284083" y="1772816"/>
            <a:ext cx="8244680" cy="20882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O:\kis_2006\grbgrad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63" y="6238875"/>
            <a:ext cx="4635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18223" y="404664"/>
            <a:ext cx="8352928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U RAČUNU FINANCIRANJA KORISTE SE POJMOVI PRIMICI I IZDACI - RIJEČ JE O FINANCIJSKOJ IMOVINI, ZADUŽIVANJU I OTPLATI ZAJMOVA. </a:t>
            </a:r>
          </a:p>
          <a:p>
            <a:pPr marL="365760" indent="-256032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r>
              <a:rPr lang="hr-HR" sz="2400" b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	</a:t>
            </a:r>
            <a:endParaRPr lang="hr-HR" sz="24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endParaRPr lang="hr-HR" sz="2400" b="1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endParaRPr lang="hr-HR" sz="2400" b="1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351472"/>
              </p:ext>
            </p:extLst>
          </p:nvPr>
        </p:nvGraphicFramePr>
        <p:xfrm>
          <a:off x="570154" y="1696620"/>
          <a:ext cx="8229601" cy="3957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0556"/>
                <a:gridCol w="3077509"/>
                <a:gridCol w="488736"/>
                <a:gridCol w="1018200"/>
                <a:gridCol w="1018200"/>
                <a:gridCol w="509100"/>
                <a:gridCol w="1018200"/>
                <a:gridCol w="509100"/>
              </a:tblGrid>
              <a:tr h="63407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RAČUN ZADUŽIVANJA/FINANCIRANJA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2022.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2023.</a:t>
                      </a:r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IND.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202.</a:t>
                      </a:r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IND.</a:t>
                      </a:r>
                      <a:r>
                        <a:rPr lang="hr-HR" sz="11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320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PRIMICI OD FINANCIJSKE IMOVINE I ZADUŽIVANJA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2.125.000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20141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PRIMICI OD ZADUŽIVANJA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2.125.000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320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842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PRIMLJENI KREDITI I ZAJMOVI OD KREDITNIH I OSTALIH JAVNIH INSTITUCIJA</a:t>
                      </a:r>
                      <a:r>
                        <a:rPr lang="hr-HR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 JAVNOM SEKTORU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2.125.000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320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IZDACI ZA FINANCIJSKU IMOVINU I OTPLATE ZAJMOVA</a:t>
                      </a:r>
                      <a:endParaRPr lang="pl-PL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3.570.816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1.054.000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1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1.434.000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hr-HR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20034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IZDACI ZA DIONICE I UDJELE U GLAVNICI</a:t>
                      </a:r>
                      <a:endParaRPr lang="pl-PL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2.878.816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580.000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320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DIONICE I UDJELI U GLAVNICI TRGOVAČKIH DRUŠTAVA U JAVNOM SEKTORU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2.868.816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320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534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DIONICE I UDJELI U GLAVNICI TRGOVAČKIH DRUŠTAVA IZVAN JAVNOG SEKTORA</a:t>
                      </a:r>
                      <a:endParaRPr lang="pl-PL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320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IZDACI ZA OTPLATU GLAVNICE PRIMLJENIH KREDITA I ZAJMOVA</a:t>
                      </a:r>
                      <a:endParaRPr lang="pl-PL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692.000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1.054.000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854.000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47018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542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OTPLATA GLAVNICE PRIMLJENIH</a:t>
                      </a:r>
                      <a:r>
                        <a:rPr lang="hr-HR" sz="10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KREDITA I ZAJMOVA OD KREDITNIH  I OSTALIH FINANCIJSKIH INSTITUCIJA U JAVNOM SEKTORU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52.000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544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OTPLATA GLAVNICE PRIMLJENIH KREDITA I ZAJMOVA OD KREDITNIH I OSTALIH FINANCIJSKIH INSTITUCIJA IZVAN JAVNOG SEKTORA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hr-HR" sz="1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640.000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hr-HR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39" marR="7639" marT="7639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ppt/theme/themeOverride2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ppt/theme/themeOverride3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ppt/theme/themeOverride4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ppt/theme/themeOverride5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Oriel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60000"/>
            </a:schemeClr>
          </a:gs>
          <a:gs pos="30000">
            <a:schemeClr val="phClr">
              <a:tint val="38000"/>
              <a:satMod val="260000"/>
            </a:schemeClr>
          </a:gs>
          <a:gs pos="75000">
            <a:schemeClr val="phClr">
              <a:tint val="55000"/>
              <a:satMod val="255000"/>
            </a:schemeClr>
          </a:gs>
          <a:gs pos="100000">
            <a:schemeClr val="phClr">
              <a:tint val="70000"/>
              <a:satMod val="255000"/>
            </a:schemeClr>
          </a:gs>
        </a:gsLst>
        <a:path path="circle">
          <a:fillToRect l="5000" t="100000" r="120000" b="10000"/>
        </a:path>
      </a:gradFill>
      <a:gradFill rotWithShape="1">
        <a:gsLst>
          <a:gs pos="0">
            <a:schemeClr val="phClr">
              <a:shade val="63000"/>
              <a:satMod val="165000"/>
            </a:schemeClr>
          </a:gs>
          <a:gs pos="30000">
            <a:schemeClr val="phClr">
              <a:shade val="58000"/>
              <a:satMod val="165000"/>
            </a:schemeClr>
          </a:gs>
          <a:gs pos="75000">
            <a:schemeClr val="phClr">
              <a:shade val="30000"/>
              <a:satMod val="175000"/>
            </a:schemeClr>
          </a:gs>
          <a:gs pos="100000">
            <a:schemeClr val="phClr">
              <a:shade val="15000"/>
              <a:satMod val="175000"/>
            </a:schemeClr>
          </a:gs>
        </a:gsLst>
        <a:path path="circle">
          <a:fillToRect l="5000" t="100000" r="120000" b="10000"/>
        </a:path>
      </a:gradFill>
    </a:fillStyleLst>
    <a:lnStyleLst>
      <a:ln w="12700" cap="flat" cmpd="sng" algn="ctr">
        <a:solidFill>
          <a:schemeClr val="phClr">
            <a:shade val="70000"/>
            <a:satMod val="15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0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0000" dir="5400000" rotWithShape="0">
            <a:srgbClr val="000000">
              <a:alpha val="42000"/>
            </a:srgbClr>
          </a:outerShdw>
        </a:effectLst>
      </a:effectStyle>
      <a:effectStyle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Oriel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60000"/>
            </a:schemeClr>
          </a:gs>
          <a:gs pos="30000">
            <a:schemeClr val="phClr">
              <a:tint val="38000"/>
              <a:satMod val="260000"/>
            </a:schemeClr>
          </a:gs>
          <a:gs pos="75000">
            <a:schemeClr val="phClr">
              <a:tint val="55000"/>
              <a:satMod val="255000"/>
            </a:schemeClr>
          </a:gs>
          <a:gs pos="100000">
            <a:schemeClr val="phClr">
              <a:tint val="70000"/>
              <a:satMod val="255000"/>
            </a:schemeClr>
          </a:gs>
        </a:gsLst>
        <a:path path="circle">
          <a:fillToRect l="5000" t="100000" r="120000" b="10000"/>
        </a:path>
      </a:gradFill>
      <a:gradFill rotWithShape="1">
        <a:gsLst>
          <a:gs pos="0">
            <a:schemeClr val="phClr">
              <a:shade val="63000"/>
              <a:satMod val="165000"/>
            </a:schemeClr>
          </a:gs>
          <a:gs pos="30000">
            <a:schemeClr val="phClr">
              <a:shade val="58000"/>
              <a:satMod val="165000"/>
            </a:schemeClr>
          </a:gs>
          <a:gs pos="75000">
            <a:schemeClr val="phClr">
              <a:shade val="30000"/>
              <a:satMod val="175000"/>
            </a:schemeClr>
          </a:gs>
          <a:gs pos="100000">
            <a:schemeClr val="phClr">
              <a:shade val="15000"/>
              <a:satMod val="175000"/>
            </a:schemeClr>
          </a:gs>
        </a:gsLst>
        <a:path path="circle">
          <a:fillToRect l="5000" t="100000" r="120000" b="10000"/>
        </a:path>
      </a:gradFill>
    </a:fillStyleLst>
    <a:lnStyleLst>
      <a:ln w="12700" cap="flat" cmpd="sng" algn="ctr">
        <a:solidFill>
          <a:schemeClr val="phClr">
            <a:shade val="70000"/>
            <a:satMod val="15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0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0000" dir="5400000" rotWithShape="0">
            <a:srgbClr val="000000">
              <a:alpha val="42000"/>
            </a:srgbClr>
          </a:outerShdw>
        </a:effectLst>
      </a:effectStyle>
      <a:effectStyle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Oriel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60000"/>
            </a:schemeClr>
          </a:gs>
          <a:gs pos="30000">
            <a:schemeClr val="phClr">
              <a:tint val="38000"/>
              <a:satMod val="260000"/>
            </a:schemeClr>
          </a:gs>
          <a:gs pos="75000">
            <a:schemeClr val="phClr">
              <a:tint val="55000"/>
              <a:satMod val="255000"/>
            </a:schemeClr>
          </a:gs>
          <a:gs pos="100000">
            <a:schemeClr val="phClr">
              <a:tint val="70000"/>
              <a:satMod val="255000"/>
            </a:schemeClr>
          </a:gs>
        </a:gsLst>
        <a:path path="circle">
          <a:fillToRect l="5000" t="100000" r="120000" b="10000"/>
        </a:path>
      </a:gradFill>
      <a:gradFill rotWithShape="1">
        <a:gsLst>
          <a:gs pos="0">
            <a:schemeClr val="phClr">
              <a:shade val="63000"/>
              <a:satMod val="165000"/>
            </a:schemeClr>
          </a:gs>
          <a:gs pos="30000">
            <a:schemeClr val="phClr">
              <a:shade val="58000"/>
              <a:satMod val="165000"/>
            </a:schemeClr>
          </a:gs>
          <a:gs pos="75000">
            <a:schemeClr val="phClr">
              <a:shade val="30000"/>
              <a:satMod val="175000"/>
            </a:schemeClr>
          </a:gs>
          <a:gs pos="100000">
            <a:schemeClr val="phClr">
              <a:shade val="15000"/>
              <a:satMod val="175000"/>
            </a:schemeClr>
          </a:gs>
        </a:gsLst>
        <a:path path="circle">
          <a:fillToRect l="5000" t="100000" r="120000" b="10000"/>
        </a:path>
      </a:gradFill>
    </a:fillStyleLst>
    <a:lnStyleLst>
      <a:ln w="12700" cap="flat" cmpd="sng" algn="ctr">
        <a:solidFill>
          <a:schemeClr val="phClr">
            <a:shade val="70000"/>
            <a:satMod val="15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0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0000" dir="5400000" rotWithShape="0">
            <a:srgbClr val="000000">
              <a:alpha val="42000"/>
            </a:srgbClr>
          </a:outerShdw>
        </a:effectLst>
      </a:effectStyle>
      <a:effectStyle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3134</TotalTime>
  <Words>1148</Words>
  <Application>Microsoft Office PowerPoint</Application>
  <PresentationFormat>On-screen Show (4:3)</PresentationFormat>
  <Paragraphs>578</Paragraphs>
  <Slides>32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VODIČ ZA GRAĐANE PRORAČUN 2014.</dc:title>
  <dc:creator>Nada</dc:creator>
  <cp:lastModifiedBy>kay</cp:lastModifiedBy>
  <cp:revision>364</cp:revision>
  <cp:lastPrinted>2022-01-27T14:02:03Z</cp:lastPrinted>
  <dcterms:created xsi:type="dcterms:W3CDTF">2013-12-11T13:52:30Z</dcterms:created>
  <dcterms:modified xsi:type="dcterms:W3CDTF">2022-01-28T12:29:42Z</dcterms:modified>
</cp:coreProperties>
</file>